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6a2b13dc2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89fb46bd84576"/>
  </p:sldMasterIdLst>
  <p:sldIdLst>
    <p:sldId xmlns:r="http://schemas.openxmlformats.org/officeDocument/2006/relationships" id="256" r:id="R2bab24e81b2e4475"/>
    <p:sldId xmlns:r="http://schemas.openxmlformats.org/officeDocument/2006/relationships" id="257" r:id="R3d2bd144ebcd49fc"/>
    <p:sldId xmlns:r="http://schemas.openxmlformats.org/officeDocument/2006/relationships" id="258" r:id="R5940dd40420c455a"/>
    <p:sldId xmlns:r="http://schemas.openxmlformats.org/officeDocument/2006/relationships" id="259" r:id="Rd5152d70847e4fd5"/>
    <p:sldId xmlns:r="http://schemas.openxmlformats.org/officeDocument/2006/relationships" id="260" r:id="Ref4323a5209345c1"/>
    <p:sldId xmlns:r="http://schemas.openxmlformats.org/officeDocument/2006/relationships" id="261" r:id="Ra78e7893dc5a4383"/>
    <p:sldId xmlns:r="http://schemas.openxmlformats.org/officeDocument/2006/relationships" id="262" r:id="R0fddfc7a301c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89fb46bd84576" /><Relationship Type="http://schemas.openxmlformats.org/officeDocument/2006/relationships/slide" Target="/ppt/slides/slide1.xml" Id="R2bab24e81b2e4475" /><Relationship Type="http://schemas.openxmlformats.org/officeDocument/2006/relationships/slide" Target="/ppt/slides/slide2.xml" Id="R3d2bd144ebcd49fc" /><Relationship Type="http://schemas.openxmlformats.org/officeDocument/2006/relationships/slide" Target="/ppt/slides/slide3.xml" Id="R5940dd40420c455a" /><Relationship Type="http://schemas.openxmlformats.org/officeDocument/2006/relationships/slide" Target="/ppt/slides/slide4.xml" Id="Rd5152d70847e4fd5" /><Relationship Type="http://schemas.openxmlformats.org/officeDocument/2006/relationships/slide" Target="/ppt/slides/slide5.xml" Id="Ref4323a5209345c1" /><Relationship Type="http://schemas.openxmlformats.org/officeDocument/2006/relationships/slide" Target="/ppt/slides/slide6.xml" Id="Ra78e7893dc5a4383" /><Relationship Type="http://schemas.openxmlformats.org/officeDocument/2006/relationships/slide" Target="/ppt/slides/slide7.xml" Id="R0fddfc7a301c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e9edec510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457ded6094aa8" /><Relationship Type="http://schemas.openxmlformats.org/officeDocument/2006/relationships/theme" Target="/ppt/slideMasters/theme/theme1.xml" Id="Re62d9964887a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457ded609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c73163a1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cfe5ad161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9ed96e056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7ee33c50c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7a6c7425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2a7972e9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6047cd87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PARKVEIEN 8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710 525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 GRETHE JUVKAM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Grethe Juvkam Hasle, Parkveien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924 035 269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