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07f9efcff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533c455504ead"/>
  </p:sldMasterIdLst>
  <p:sldIdLst>
    <p:sldId xmlns:r="http://schemas.openxmlformats.org/officeDocument/2006/relationships" id="256" r:id="R343305389cb64aa0"/>
    <p:sldId xmlns:r="http://schemas.openxmlformats.org/officeDocument/2006/relationships" id="257" r:id="R6e81ae7c9abc44f7"/>
    <p:sldId xmlns:r="http://schemas.openxmlformats.org/officeDocument/2006/relationships" id="258" r:id="R449305d4d757493c"/>
    <p:sldId xmlns:r="http://schemas.openxmlformats.org/officeDocument/2006/relationships" id="259" r:id="Ra65e45e7308949ad"/>
    <p:sldId xmlns:r="http://schemas.openxmlformats.org/officeDocument/2006/relationships" id="260" r:id="Rab9d5f2c3c08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533c455504ead" /><Relationship Type="http://schemas.openxmlformats.org/officeDocument/2006/relationships/slide" Target="/ppt/slides/slide1.xml" Id="R343305389cb64aa0" /><Relationship Type="http://schemas.openxmlformats.org/officeDocument/2006/relationships/slide" Target="/ppt/slides/slide2.xml" Id="R6e81ae7c9abc44f7" /><Relationship Type="http://schemas.openxmlformats.org/officeDocument/2006/relationships/slide" Target="/ppt/slides/slide3.xml" Id="R449305d4d757493c" /><Relationship Type="http://schemas.openxmlformats.org/officeDocument/2006/relationships/slide" Target="/ppt/slides/slide4.xml" Id="Ra65e45e7308949ad" /><Relationship Type="http://schemas.openxmlformats.org/officeDocument/2006/relationships/slide" Target="/ppt/slides/slide5.xml" Id="Rab9d5f2c3c08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d13a4bb0247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b78b7fb94196" /><Relationship Type="http://schemas.openxmlformats.org/officeDocument/2006/relationships/theme" Target="/ppt/slideMasters/theme/theme1.xml" Id="Rb36e65e9bda8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8b78b7fb9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178aaae7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fc600bef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433e0a54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baea63ce4a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b5e15cb1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