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3ffc58859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4a66043d0a4ab4"/>
  </p:sldMasterIdLst>
  <p:sldIdLst>
    <p:sldId xmlns:r="http://schemas.openxmlformats.org/officeDocument/2006/relationships" id="256" r:id="Rc6307b11b9b547c4"/>
    <p:sldId xmlns:r="http://schemas.openxmlformats.org/officeDocument/2006/relationships" id="257" r:id="Rd451bdbe65ae480a"/>
    <p:sldId xmlns:r="http://schemas.openxmlformats.org/officeDocument/2006/relationships" id="258" r:id="R7d99cf9415c74b84"/>
    <p:sldId xmlns:r="http://schemas.openxmlformats.org/officeDocument/2006/relationships" id="259" r:id="R34acc3af23424222"/>
    <p:sldId xmlns:r="http://schemas.openxmlformats.org/officeDocument/2006/relationships" id="260" r:id="R83e366531eeb4ccf"/>
    <p:sldId xmlns:r="http://schemas.openxmlformats.org/officeDocument/2006/relationships" id="261" r:id="Rb5c92da90ac44776"/>
    <p:sldId xmlns:r="http://schemas.openxmlformats.org/officeDocument/2006/relationships" id="262" r:id="Rca94f9575825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a66043d0a4ab4" /><Relationship Type="http://schemas.openxmlformats.org/officeDocument/2006/relationships/slide" Target="/ppt/slides/slide1.xml" Id="Rc6307b11b9b547c4" /><Relationship Type="http://schemas.openxmlformats.org/officeDocument/2006/relationships/slide" Target="/ppt/slides/slide2.xml" Id="Rd451bdbe65ae480a" /><Relationship Type="http://schemas.openxmlformats.org/officeDocument/2006/relationships/slide" Target="/ppt/slides/slide3.xml" Id="R7d99cf9415c74b84" /><Relationship Type="http://schemas.openxmlformats.org/officeDocument/2006/relationships/slide" Target="/ppt/slides/slide4.xml" Id="R34acc3af23424222" /><Relationship Type="http://schemas.openxmlformats.org/officeDocument/2006/relationships/slide" Target="/ppt/slides/slide5.xml" Id="R83e366531eeb4ccf" /><Relationship Type="http://schemas.openxmlformats.org/officeDocument/2006/relationships/slide" Target="/ppt/slides/slide6.xml" Id="Rb5c92da90ac44776" /><Relationship Type="http://schemas.openxmlformats.org/officeDocument/2006/relationships/slide" Target="/ppt/slides/slide7.xml" Id="Rca94f9575825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65ca2511f4a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3417377484bc9" /><Relationship Type="http://schemas.openxmlformats.org/officeDocument/2006/relationships/theme" Target="/ppt/slideMasters/theme/theme1.xml" Id="R50c6131e666a41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341737748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a71064f92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8565310c343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3792d6e0540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5cab7a3a4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49d4b547142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57b93d3b94d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88902831c4f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11 869 033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35 265 463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51 415 972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JAN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