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b8d8a6aa3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24dae0e8e4a69"/>
  </p:sldMasterIdLst>
  <p:sldIdLst>
    <p:sldId xmlns:r="http://schemas.openxmlformats.org/officeDocument/2006/relationships" id="256" r:id="R70d8db56947d4ace"/>
    <p:sldId xmlns:r="http://schemas.openxmlformats.org/officeDocument/2006/relationships" id="257" r:id="R7cd835d913ff4e04"/>
    <p:sldId xmlns:r="http://schemas.openxmlformats.org/officeDocument/2006/relationships" id="258" r:id="R7c5a5bd230c04c8c"/>
    <p:sldId xmlns:r="http://schemas.openxmlformats.org/officeDocument/2006/relationships" id="259" r:id="R7a59a010eacc4e90"/>
    <p:sldId xmlns:r="http://schemas.openxmlformats.org/officeDocument/2006/relationships" id="260" r:id="Rbfa0a4f5ad77469d"/>
    <p:sldId xmlns:r="http://schemas.openxmlformats.org/officeDocument/2006/relationships" id="261" r:id="Rcebe0e2e8ccd4aef"/>
    <p:sldId xmlns:r="http://schemas.openxmlformats.org/officeDocument/2006/relationships" id="262" r:id="Rf4b6b5bda351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24dae0e8e4a69" /><Relationship Type="http://schemas.openxmlformats.org/officeDocument/2006/relationships/slide" Target="/ppt/slides/slide1.xml" Id="R70d8db56947d4ace" /><Relationship Type="http://schemas.openxmlformats.org/officeDocument/2006/relationships/slide" Target="/ppt/slides/slide2.xml" Id="R7cd835d913ff4e04" /><Relationship Type="http://schemas.openxmlformats.org/officeDocument/2006/relationships/slide" Target="/ppt/slides/slide3.xml" Id="R7c5a5bd230c04c8c" /><Relationship Type="http://schemas.openxmlformats.org/officeDocument/2006/relationships/slide" Target="/ppt/slides/slide4.xml" Id="R7a59a010eacc4e90" /><Relationship Type="http://schemas.openxmlformats.org/officeDocument/2006/relationships/slide" Target="/ppt/slides/slide5.xml" Id="Rbfa0a4f5ad77469d" /><Relationship Type="http://schemas.openxmlformats.org/officeDocument/2006/relationships/slide" Target="/ppt/slides/slide6.xml" Id="Rcebe0e2e8ccd4aef" /><Relationship Type="http://schemas.openxmlformats.org/officeDocument/2006/relationships/slide" Target="/ppt/slides/slide7.xml" Id="Rf4b6b5bda351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a2d7d3f5f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35d029dd401b" /><Relationship Type="http://schemas.openxmlformats.org/officeDocument/2006/relationships/theme" Target="/ppt/slideMasters/theme/theme1.xml" Id="R3e11f5097cb1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035d029dd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b261abb0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f945d822b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456a129b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de5e53fe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852ebe401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5d179c4d6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f682983b3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INGVILD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