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f4ee915d7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7bca43a494e52"/>
  </p:sldMasterIdLst>
  <p:sldIdLst>
    <p:sldId xmlns:r="http://schemas.openxmlformats.org/officeDocument/2006/relationships" id="256" r:id="R00befc3b7ca84190"/>
    <p:sldId xmlns:r="http://schemas.openxmlformats.org/officeDocument/2006/relationships" id="257" r:id="Rb69f9502e0d14416"/>
    <p:sldId xmlns:r="http://schemas.openxmlformats.org/officeDocument/2006/relationships" id="258" r:id="Rfb2bdfad90624d35"/>
    <p:sldId xmlns:r="http://schemas.openxmlformats.org/officeDocument/2006/relationships" id="259" r:id="Rff584c65493f4f7d"/>
    <p:sldId xmlns:r="http://schemas.openxmlformats.org/officeDocument/2006/relationships" id="260" r:id="Rc1127b3cc749475c"/>
    <p:sldId xmlns:r="http://schemas.openxmlformats.org/officeDocument/2006/relationships" id="261" r:id="R17b8dd3e6ed54d34"/>
    <p:sldId xmlns:r="http://schemas.openxmlformats.org/officeDocument/2006/relationships" id="262" r:id="Rbb76f438ba32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7bca43a494e52" /><Relationship Type="http://schemas.openxmlformats.org/officeDocument/2006/relationships/slide" Target="/ppt/slides/slide1.xml" Id="R00befc3b7ca84190" /><Relationship Type="http://schemas.openxmlformats.org/officeDocument/2006/relationships/slide" Target="/ppt/slides/slide2.xml" Id="Rb69f9502e0d14416" /><Relationship Type="http://schemas.openxmlformats.org/officeDocument/2006/relationships/slide" Target="/ppt/slides/slide3.xml" Id="Rfb2bdfad90624d35" /><Relationship Type="http://schemas.openxmlformats.org/officeDocument/2006/relationships/slide" Target="/ppt/slides/slide4.xml" Id="Rff584c65493f4f7d" /><Relationship Type="http://schemas.openxmlformats.org/officeDocument/2006/relationships/slide" Target="/ppt/slides/slide5.xml" Id="Rc1127b3cc749475c" /><Relationship Type="http://schemas.openxmlformats.org/officeDocument/2006/relationships/slide" Target="/ppt/slides/slide6.xml" Id="R17b8dd3e6ed54d34" /><Relationship Type="http://schemas.openxmlformats.org/officeDocument/2006/relationships/slide" Target="/ppt/slides/slide7.xml" Id="Rbb76f438ba32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213230b1f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4007152a41af" /><Relationship Type="http://schemas.openxmlformats.org/officeDocument/2006/relationships/theme" Target="/ppt/slideMasters/theme/theme1.xml" Id="R79c69cf80f48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d4007152a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b8e4b3043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17e43cd7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5ca9cded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93740d72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d9091f6d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83de2d6d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d5c8629b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NARVERUD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