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472a59b22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b06b7633c4fce"/>
  </p:sldMasterIdLst>
  <p:sldIdLst>
    <p:sldId xmlns:r="http://schemas.openxmlformats.org/officeDocument/2006/relationships" id="256" r:id="R3748e8f6f8804be8"/>
    <p:sldId xmlns:r="http://schemas.openxmlformats.org/officeDocument/2006/relationships" id="257" r:id="R83a3ed28d90646f2"/>
    <p:sldId xmlns:r="http://schemas.openxmlformats.org/officeDocument/2006/relationships" id="258" r:id="R2df424a43ee849fd"/>
    <p:sldId xmlns:r="http://schemas.openxmlformats.org/officeDocument/2006/relationships" id="259" r:id="Ra27a212976034c7c"/>
    <p:sldId xmlns:r="http://schemas.openxmlformats.org/officeDocument/2006/relationships" id="260" r:id="Rbefbbb29d7874128"/>
    <p:sldId xmlns:r="http://schemas.openxmlformats.org/officeDocument/2006/relationships" id="261" r:id="Rccef99db8b22429b"/>
    <p:sldId xmlns:r="http://schemas.openxmlformats.org/officeDocument/2006/relationships" id="262" r:id="R5716e574e5a7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b06b7633c4fce" /><Relationship Type="http://schemas.openxmlformats.org/officeDocument/2006/relationships/slide" Target="/ppt/slides/slide1.xml" Id="R3748e8f6f8804be8" /><Relationship Type="http://schemas.openxmlformats.org/officeDocument/2006/relationships/slide" Target="/ppt/slides/slide2.xml" Id="R83a3ed28d90646f2" /><Relationship Type="http://schemas.openxmlformats.org/officeDocument/2006/relationships/slide" Target="/ppt/slides/slide3.xml" Id="R2df424a43ee849fd" /><Relationship Type="http://schemas.openxmlformats.org/officeDocument/2006/relationships/slide" Target="/ppt/slides/slide4.xml" Id="Ra27a212976034c7c" /><Relationship Type="http://schemas.openxmlformats.org/officeDocument/2006/relationships/slide" Target="/ppt/slides/slide5.xml" Id="Rbefbbb29d7874128" /><Relationship Type="http://schemas.openxmlformats.org/officeDocument/2006/relationships/slide" Target="/ppt/slides/slide6.xml" Id="Rccef99db8b22429b" /><Relationship Type="http://schemas.openxmlformats.org/officeDocument/2006/relationships/slide" Target="/ppt/slides/slide7.xml" Id="R5716e574e5a7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30797b218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e2f0f32c24638" /><Relationship Type="http://schemas.openxmlformats.org/officeDocument/2006/relationships/theme" Target="/ppt/slideMasters/theme/theme1.xml" Id="R8545a50cf760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e2f0f32c246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c91b43291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a78aaaa26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f37a48c1a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91e01945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03c6a32174f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b818e428846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36a02735c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