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e4969964cf40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dddf3910074a8d"/>
  </p:sldMasterIdLst>
  <p:sldIdLst>
    <p:sldId xmlns:r="http://schemas.openxmlformats.org/officeDocument/2006/relationships" id="256" r:id="R8bcb803e98964cdc"/>
    <p:sldId xmlns:r="http://schemas.openxmlformats.org/officeDocument/2006/relationships" id="257" r:id="R90fd261e5dd74a96"/>
    <p:sldId xmlns:r="http://schemas.openxmlformats.org/officeDocument/2006/relationships" id="258" r:id="R745c8ac3c7784991"/>
    <p:sldId xmlns:r="http://schemas.openxmlformats.org/officeDocument/2006/relationships" id="259" r:id="Rc48031f729dc47af"/>
    <p:sldId xmlns:r="http://schemas.openxmlformats.org/officeDocument/2006/relationships" id="260" r:id="R6c32408778474b1f"/>
    <p:sldId xmlns:r="http://schemas.openxmlformats.org/officeDocument/2006/relationships" id="261" r:id="R922dce31a6c54a5c"/>
    <p:sldId xmlns:r="http://schemas.openxmlformats.org/officeDocument/2006/relationships" id="262" r:id="R20ff5696c48c40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ddf3910074a8d" /><Relationship Type="http://schemas.openxmlformats.org/officeDocument/2006/relationships/slide" Target="/ppt/slides/slide1.xml" Id="R8bcb803e98964cdc" /><Relationship Type="http://schemas.openxmlformats.org/officeDocument/2006/relationships/slide" Target="/ppt/slides/slide2.xml" Id="R90fd261e5dd74a96" /><Relationship Type="http://schemas.openxmlformats.org/officeDocument/2006/relationships/slide" Target="/ppt/slides/slide3.xml" Id="R745c8ac3c7784991" /><Relationship Type="http://schemas.openxmlformats.org/officeDocument/2006/relationships/slide" Target="/ppt/slides/slide4.xml" Id="Rc48031f729dc47af" /><Relationship Type="http://schemas.openxmlformats.org/officeDocument/2006/relationships/slide" Target="/ppt/slides/slide5.xml" Id="R6c32408778474b1f" /><Relationship Type="http://schemas.openxmlformats.org/officeDocument/2006/relationships/slide" Target="/ppt/slides/slide6.xml" Id="R922dce31a6c54a5c" /><Relationship Type="http://schemas.openxmlformats.org/officeDocument/2006/relationships/slide" Target="/ppt/slides/slide7.xml" Id="R20ff5696c48c40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2f3d349cea46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953a3d4954d51" /><Relationship Type="http://schemas.openxmlformats.org/officeDocument/2006/relationships/theme" Target="/ppt/slideMasters/theme/theme1.xml" Id="R8c2d5b831f6c46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d953a3d4954d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ce3758b9e4c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94909f8004c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d48da1b904a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95fe291074e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3b1d71d674d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cadb760bd41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3fc7c204347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MANCAVE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JOHAN BLYTT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