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fb70d380a4a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b71e9597d24f47"/>
  </p:sldMasterIdLst>
  <p:sldIdLst>
    <p:sldId xmlns:r="http://schemas.openxmlformats.org/officeDocument/2006/relationships" id="256" r:id="Rf16559c83d574fcc"/>
    <p:sldId xmlns:r="http://schemas.openxmlformats.org/officeDocument/2006/relationships" id="257" r:id="Rf5d716586e834b54"/>
    <p:sldId xmlns:r="http://schemas.openxmlformats.org/officeDocument/2006/relationships" id="258" r:id="Rea7478f6d4c0428c"/>
    <p:sldId xmlns:r="http://schemas.openxmlformats.org/officeDocument/2006/relationships" id="259" r:id="R8997ac0874604004"/>
    <p:sldId xmlns:r="http://schemas.openxmlformats.org/officeDocument/2006/relationships" id="260" r:id="R764287f5d8124d03"/>
    <p:sldId xmlns:r="http://schemas.openxmlformats.org/officeDocument/2006/relationships" id="261" r:id="R3e07b73c859b427d"/>
    <p:sldId xmlns:r="http://schemas.openxmlformats.org/officeDocument/2006/relationships" id="262" r:id="Rddd1ac3be4b847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71e9597d24f47" /><Relationship Type="http://schemas.openxmlformats.org/officeDocument/2006/relationships/slide" Target="/ppt/slides/slide1.xml" Id="Rf16559c83d574fcc" /><Relationship Type="http://schemas.openxmlformats.org/officeDocument/2006/relationships/slide" Target="/ppt/slides/slide2.xml" Id="Rf5d716586e834b54" /><Relationship Type="http://schemas.openxmlformats.org/officeDocument/2006/relationships/slide" Target="/ppt/slides/slide3.xml" Id="Rea7478f6d4c0428c" /><Relationship Type="http://schemas.openxmlformats.org/officeDocument/2006/relationships/slide" Target="/ppt/slides/slide4.xml" Id="R8997ac0874604004" /><Relationship Type="http://schemas.openxmlformats.org/officeDocument/2006/relationships/slide" Target="/ppt/slides/slide5.xml" Id="R764287f5d8124d03" /><Relationship Type="http://schemas.openxmlformats.org/officeDocument/2006/relationships/slide" Target="/ppt/slides/slide6.xml" Id="R3e07b73c859b427d" /><Relationship Type="http://schemas.openxmlformats.org/officeDocument/2006/relationships/slide" Target="/ppt/slides/slide7.xml" Id="Rddd1ac3be4b847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ab75f6a9245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54d8f414547fa" /><Relationship Type="http://schemas.openxmlformats.org/officeDocument/2006/relationships/theme" Target="/ppt/slideMasters/theme/theme1.xml" Id="R4964046b6b1f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54d8f4145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c60ca98d747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7f71fb427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83260f146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d18c37760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ea954433c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e083b905f43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4f936711e4e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3 532 221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8 698 402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14 262 121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FLORIDIS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WENCEN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HJOKR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WENRO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924 314 222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 HOLDING AS</a:t>
            </a:r>
          </a:p>
        </p:txBody>
      </p:sp>
    </p:spTree>
  </p:cSld>
  <p:clrMapOvr>
    <a:masterClrMapping xmlns:a="http://schemas.openxmlformats.org/drawingml/2006/main"/>
  </p:clrMapOvr>
</p:sld>
</file>