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2ca5fa980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33dcda1c94393"/>
  </p:sldMasterIdLst>
  <p:sldIdLst>
    <p:sldId xmlns:r="http://schemas.openxmlformats.org/officeDocument/2006/relationships" id="256" r:id="R5d9ee83dafc04af8"/>
    <p:sldId xmlns:r="http://schemas.openxmlformats.org/officeDocument/2006/relationships" id="257" r:id="R807acd691c5a4b9c"/>
    <p:sldId xmlns:r="http://schemas.openxmlformats.org/officeDocument/2006/relationships" id="258" r:id="R284efa8194d14674"/>
    <p:sldId xmlns:r="http://schemas.openxmlformats.org/officeDocument/2006/relationships" id="259" r:id="R08dcc5064c7d4d59"/>
    <p:sldId xmlns:r="http://schemas.openxmlformats.org/officeDocument/2006/relationships" id="260" r:id="R641bf0d01c644ed9"/>
    <p:sldId xmlns:r="http://schemas.openxmlformats.org/officeDocument/2006/relationships" id="261" r:id="Rac5c58bb87b44b3c"/>
    <p:sldId xmlns:r="http://schemas.openxmlformats.org/officeDocument/2006/relationships" id="262" r:id="R405cc5a43ff0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33dcda1c94393" /><Relationship Type="http://schemas.openxmlformats.org/officeDocument/2006/relationships/slide" Target="/ppt/slides/slide1.xml" Id="R5d9ee83dafc04af8" /><Relationship Type="http://schemas.openxmlformats.org/officeDocument/2006/relationships/slide" Target="/ppt/slides/slide2.xml" Id="R807acd691c5a4b9c" /><Relationship Type="http://schemas.openxmlformats.org/officeDocument/2006/relationships/slide" Target="/ppt/slides/slide3.xml" Id="R284efa8194d14674" /><Relationship Type="http://schemas.openxmlformats.org/officeDocument/2006/relationships/slide" Target="/ppt/slides/slide4.xml" Id="R08dcc5064c7d4d59" /><Relationship Type="http://schemas.openxmlformats.org/officeDocument/2006/relationships/slide" Target="/ppt/slides/slide5.xml" Id="R641bf0d01c644ed9" /><Relationship Type="http://schemas.openxmlformats.org/officeDocument/2006/relationships/slide" Target="/ppt/slides/slide6.xml" Id="Rac5c58bb87b44b3c" /><Relationship Type="http://schemas.openxmlformats.org/officeDocument/2006/relationships/slide" Target="/ppt/slides/slide7.xml" Id="R405cc5a43ff0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2b6d55190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4baa3305439c" /><Relationship Type="http://schemas.openxmlformats.org/officeDocument/2006/relationships/theme" Target="/ppt/slideMasters/theme/theme1.xml" Id="R6047379cc914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64baa3305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3e6e89957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514015729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633489fd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f88b0045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f0ae71e6f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d974d318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f954c9aea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