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985df00c8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de8f67f234ff5"/>
  </p:sldMasterIdLst>
  <p:sldIdLst>
    <p:sldId xmlns:r="http://schemas.openxmlformats.org/officeDocument/2006/relationships" id="256" r:id="R3ecdca2360924ce3"/>
    <p:sldId xmlns:r="http://schemas.openxmlformats.org/officeDocument/2006/relationships" id="257" r:id="Rf1b361789dab48af"/>
    <p:sldId xmlns:r="http://schemas.openxmlformats.org/officeDocument/2006/relationships" id="258" r:id="R30daf64a6f10454a"/>
    <p:sldId xmlns:r="http://schemas.openxmlformats.org/officeDocument/2006/relationships" id="259" r:id="Reb06f5bad1254bc3"/>
    <p:sldId xmlns:r="http://schemas.openxmlformats.org/officeDocument/2006/relationships" id="260" r:id="R5f264eab50b645d9"/>
    <p:sldId xmlns:r="http://schemas.openxmlformats.org/officeDocument/2006/relationships" id="261" r:id="R3df23ffc68864413"/>
    <p:sldId xmlns:r="http://schemas.openxmlformats.org/officeDocument/2006/relationships" id="262" r:id="Redd6df3b97ec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de8f67f234ff5" /><Relationship Type="http://schemas.openxmlformats.org/officeDocument/2006/relationships/slide" Target="/ppt/slides/slide1.xml" Id="R3ecdca2360924ce3" /><Relationship Type="http://schemas.openxmlformats.org/officeDocument/2006/relationships/slide" Target="/ppt/slides/slide2.xml" Id="Rf1b361789dab48af" /><Relationship Type="http://schemas.openxmlformats.org/officeDocument/2006/relationships/slide" Target="/ppt/slides/slide3.xml" Id="R30daf64a6f10454a" /><Relationship Type="http://schemas.openxmlformats.org/officeDocument/2006/relationships/slide" Target="/ppt/slides/slide4.xml" Id="Reb06f5bad1254bc3" /><Relationship Type="http://schemas.openxmlformats.org/officeDocument/2006/relationships/slide" Target="/ppt/slides/slide5.xml" Id="R5f264eab50b645d9" /><Relationship Type="http://schemas.openxmlformats.org/officeDocument/2006/relationships/slide" Target="/ppt/slides/slide6.xml" Id="R3df23ffc68864413" /><Relationship Type="http://schemas.openxmlformats.org/officeDocument/2006/relationships/slide" Target="/ppt/slides/slide7.xml" Id="Redd6df3b97ec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64b13a987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aeb32a88408f" /><Relationship Type="http://schemas.openxmlformats.org/officeDocument/2006/relationships/theme" Target="/ppt/slideMasters/theme/theme1.xml" Id="Rc22e3f0491c1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5aeb32a88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5a6ce932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41398737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a49ad162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d9bf9f4c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98cc9978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f363d700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433a99ccb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