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fa2e6889a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4dcd573994cdf"/>
  </p:sldMasterIdLst>
  <p:sldIdLst>
    <p:sldId xmlns:r="http://schemas.openxmlformats.org/officeDocument/2006/relationships" id="256" r:id="R7f736b00342a4b60"/>
    <p:sldId xmlns:r="http://schemas.openxmlformats.org/officeDocument/2006/relationships" id="257" r:id="R36ca0d857e734bf9"/>
    <p:sldId xmlns:r="http://schemas.openxmlformats.org/officeDocument/2006/relationships" id="258" r:id="R5c0d1064ff584d90"/>
    <p:sldId xmlns:r="http://schemas.openxmlformats.org/officeDocument/2006/relationships" id="259" r:id="R4c1f55257d354aec"/>
    <p:sldId xmlns:r="http://schemas.openxmlformats.org/officeDocument/2006/relationships" id="260" r:id="R6d93f971c60b42f0"/>
    <p:sldId xmlns:r="http://schemas.openxmlformats.org/officeDocument/2006/relationships" id="261" r:id="Rf422e3ff45394345"/>
    <p:sldId xmlns:r="http://schemas.openxmlformats.org/officeDocument/2006/relationships" id="262" r:id="R975ac6d5ac4a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4dcd573994cdf" /><Relationship Type="http://schemas.openxmlformats.org/officeDocument/2006/relationships/slide" Target="/ppt/slides/slide1.xml" Id="R7f736b00342a4b60" /><Relationship Type="http://schemas.openxmlformats.org/officeDocument/2006/relationships/slide" Target="/ppt/slides/slide2.xml" Id="R36ca0d857e734bf9" /><Relationship Type="http://schemas.openxmlformats.org/officeDocument/2006/relationships/slide" Target="/ppt/slides/slide3.xml" Id="R5c0d1064ff584d90" /><Relationship Type="http://schemas.openxmlformats.org/officeDocument/2006/relationships/slide" Target="/ppt/slides/slide4.xml" Id="R4c1f55257d354aec" /><Relationship Type="http://schemas.openxmlformats.org/officeDocument/2006/relationships/slide" Target="/ppt/slides/slide5.xml" Id="R6d93f971c60b42f0" /><Relationship Type="http://schemas.openxmlformats.org/officeDocument/2006/relationships/slide" Target="/ppt/slides/slide6.xml" Id="Rf422e3ff45394345" /><Relationship Type="http://schemas.openxmlformats.org/officeDocument/2006/relationships/slide" Target="/ppt/slides/slide7.xml" Id="R975ac6d5ac4a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2c1c06835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c90bb3cf54631" /><Relationship Type="http://schemas.openxmlformats.org/officeDocument/2006/relationships/theme" Target="/ppt/slideMasters/theme/theme1.xml" Id="R27d47406a8cb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1c90bb3cf5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df46e4d45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d7170da95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a433ae266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3db2a5fe0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46c2e6aaf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f5f7088c6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579fc8666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TRUSTED EXPERIENCE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3 917 909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TORRES MARVIN-JAY IGNACIO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Torres, Bogstadveien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