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b908d32c3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64d1141054cc0"/>
  </p:sldMasterIdLst>
  <p:sldIdLst>
    <p:sldId xmlns:r="http://schemas.openxmlformats.org/officeDocument/2006/relationships" id="256" r:id="R3be35ccb23384254"/>
    <p:sldId xmlns:r="http://schemas.openxmlformats.org/officeDocument/2006/relationships" id="257" r:id="R3c0005bec13a4253"/>
    <p:sldId xmlns:r="http://schemas.openxmlformats.org/officeDocument/2006/relationships" id="258" r:id="R008e3adb749c442a"/>
    <p:sldId xmlns:r="http://schemas.openxmlformats.org/officeDocument/2006/relationships" id="259" r:id="Rff985fe45bc84e17"/>
    <p:sldId xmlns:r="http://schemas.openxmlformats.org/officeDocument/2006/relationships" id="260" r:id="R31e3dfb5cc334d80"/>
    <p:sldId xmlns:r="http://schemas.openxmlformats.org/officeDocument/2006/relationships" id="261" r:id="R34fa02ce4f184f93"/>
    <p:sldId xmlns:r="http://schemas.openxmlformats.org/officeDocument/2006/relationships" id="262" r:id="R41229206387b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64d1141054cc0" /><Relationship Type="http://schemas.openxmlformats.org/officeDocument/2006/relationships/slide" Target="/ppt/slides/slide1.xml" Id="R3be35ccb23384254" /><Relationship Type="http://schemas.openxmlformats.org/officeDocument/2006/relationships/slide" Target="/ppt/slides/slide2.xml" Id="R3c0005bec13a4253" /><Relationship Type="http://schemas.openxmlformats.org/officeDocument/2006/relationships/slide" Target="/ppt/slides/slide3.xml" Id="R008e3adb749c442a" /><Relationship Type="http://schemas.openxmlformats.org/officeDocument/2006/relationships/slide" Target="/ppt/slides/slide4.xml" Id="Rff985fe45bc84e17" /><Relationship Type="http://schemas.openxmlformats.org/officeDocument/2006/relationships/slide" Target="/ppt/slides/slide5.xml" Id="R31e3dfb5cc334d80" /><Relationship Type="http://schemas.openxmlformats.org/officeDocument/2006/relationships/slide" Target="/ppt/slides/slide6.xml" Id="R34fa02ce4f184f93" /><Relationship Type="http://schemas.openxmlformats.org/officeDocument/2006/relationships/slide" Target="/ppt/slides/slide7.xml" Id="R41229206387b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6fb172532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9e5512a14ea8" /><Relationship Type="http://schemas.openxmlformats.org/officeDocument/2006/relationships/theme" Target="/ppt/slideMasters/theme/theme1.xml" Id="Rebd08f81562f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f9e5512a1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41ae4e93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7632cc5b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ea0a72b2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bb1883b3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dfa25238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605f5b00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05737736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