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a8617e4bc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2e425fb4d4f39"/>
  </p:sldMasterIdLst>
  <p:sldIdLst>
    <p:sldId xmlns:r="http://schemas.openxmlformats.org/officeDocument/2006/relationships" id="256" r:id="R7bf4c2c749794af7"/>
    <p:sldId xmlns:r="http://schemas.openxmlformats.org/officeDocument/2006/relationships" id="257" r:id="Rdbb2d8640acc4a16"/>
    <p:sldId xmlns:r="http://schemas.openxmlformats.org/officeDocument/2006/relationships" id="258" r:id="R5c292d6634d8449f"/>
    <p:sldId xmlns:r="http://schemas.openxmlformats.org/officeDocument/2006/relationships" id="259" r:id="R032a43229d80469e"/>
    <p:sldId xmlns:r="http://schemas.openxmlformats.org/officeDocument/2006/relationships" id="260" r:id="R62dadb598f954d79"/>
    <p:sldId xmlns:r="http://schemas.openxmlformats.org/officeDocument/2006/relationships" id="261" r:id="R933a78329e464c20"/>
    <p:sldId xmlns:r="http://schemas.openxmlformats.org/officeDocument/2006/relationships" id="262" r:id="R7d4e3200ff6c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e425fb4d4f39" /><Relationship Type="http://schemas.openxmlformats.org/officeDocument/2006/relationships/slide" Target="/ppt/slides/slide1.xml" Id="R7bf4c2c749794af7" /><Relationship Type="http://schemas.openxmlformats.org/officeDocument/2006/relationships/slide" Target="/ppt/slides/slide2.xml" Id="Rdbb2d8640acc4a16" /><Relationship Type="http://schemas.openxmlformats.org/officeDocument/2006/relationships/slide" Target="/ppt/slides/slide3.xml" Id="R5c292d6634d8449f" /><Relationship Type="http://schemas.openxmlformats.org/officeDocument/2006/relationships/slide" Target="/ppt/slides/slide4.xml" Id="R032a43229d80469e" /><Relationship Type="http://schemas.openxmlformats.org/officeDocument/2006/relationships/slide" Target="/ppt/slides/slide5.xml" Id="R62dadb598f954d79" /><Relationship Type="http://schemas.openxmlformats.org/officeDocument/2006/relationships/slide" Target="/ppt/slides/slide6.xml" Id="R933a78329e464c20" /><Relationship Type="http://schemas.openxmlformats.org/officeDocument/2006/relationships/slide" Target="/ppt/slides/slide7.xml" Id="R7d4e3200ff6c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d636f6b7d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baafc5314439" /><Relationship Type="http://schemas.openxmlformats.org/officeDocument/2006/relationships/theme" Target="/ppt/slideMasters/theme/theme1.xml" Id="Rcb76e72ada55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cbaafc531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d3f1f53f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688c9ed0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0b361287a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9c073801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e7154cae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2b1d8531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79c04db7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