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f131e6a7904e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cc9fb0aeec40d2"/>
  </p:sldMasterIdLst>
  <p:sldIdLst>
    <p:sldId xmlns:r="http://schemas.openxmlformats.org/officeDocument/2006/relationships" id="256" r:id="R976d9e10341d4ff2"/>
    <p:sldId xmlns:r="http://schemas.openxmlformats.org/officeDocument/2006/relationships" id="257" r:id="Ra7a0716443334e7c"/>
    <p:sldId xmlns:r="http://schemas.openxmlformats.org/officeDocument/2006/relationships" id="258" r:id="R271f628edb804fd2"/>
    <p:sldId xmlns:r="http://schemas.openxmlformats.org/officeDocument/2006/relationships" id="259" r:id="R382514ebeed24ad1"/>
    <p:sldId xmlns:r="http://schemas.openxmlformats.org/officeDocument/2006/relationships" id="260" r:id="R48d6fe5356764149"/>
    <p:sldId xmlns:r="http://schemas.openxmlformats.org/officeDocument/2006/relationships" id="261" r:id="R22fb0605fa80435b"/>
    <p:sldId xmlns:r="http://schemas.openxmlformats.org/officeDocument/2006/relationships" id="262" r:id="R56bde8824f5241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c9fb0aeec40d2" /><Relationship Type="http://schemas.openxmlformats.org/officeDocument/2006/relationships/slide" Target="/ppt/slides/slide1.xml" Id="R976d9e10341d4ff2" /><Relationship Type="http://schemas.openxmlformats.org/officeDocument/2006/relationships/slide" Target="/ppt/slides/slide2.xml" Id="Ra7a0716443334e7c" /><Relationship Type="http://schemas.openxmlformats.org/officeDocument/2006/relationships/slide" Target="/ppt/slides/slide3.xml" Id="R271f628edb804fd2" /><Relationship Type="http://schemas.openxmlformats.org/officeDocument/2006/relationships/slide" Target="/ppt/slides/slide4.xml" Id="R382514ebeed24ad1" /><Relationship Type="http://schemas.openxmlformats.org/officeDocument/2006/relationships/slide" Target="/ppt/slides/slide5.xml" Id="R48d6fe5356764149" /><Relationship Type="http://schemas.openxmlformats.org/officeDocument/2006/relationships/slide" Target="/ppt/slides/slide6.xml" Id="R22fb0605fa80435b" /><Relationship Type="http://schemas.openxmlformats.org/officeDocument/2006/relationships/slide" Target="/ppt/slides/slide7.xml" Id="R56bde8824f5241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e3fc51e8044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cc4ab1ad84675" /><Relationship Type="http://schemas.openxmlformats.org/officeDocument/2006/relationships/theme" Target="/ppt/slideMasters/theme/theme1.xml" Id="R10b8b2aa34aa47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9cc4ab1ad846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10672286544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ec9fc3eb141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ed2222c5b45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ed7ded37749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68958db144c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ca80c99b44a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54c83b1f743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LUWEN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LUWEN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113 381 534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140 317 122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