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cf6fee019f4d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0b0f3aece4c02"/>
  </p:sldMasterIdLst>
  <p:sldIdLst>
    <p:sldId xmlns:r="http://schemas.openxmlformats.org/officeDocument/2006/relationships" id="256" r:id="Re630f9fd97924d6a"/>
    <p:sldId xmlns:r="http://schemas.openxmlformats.org/officeDocument/2006/relationships" id="257" r:id="Rc4f5d25f61c14d36"/>
    <p:sldId xmlns:r="http://schemas.openxmlformats.org/officeDocument/2006/relationships" id="258" r:id="R0b0e71a8c217423d"/>
    <p:sldId xmlns:r="http://schemas.openxmlformats.org/officeDocument/2006/relationships" id="259" r:id="R934fd264e8db433c"/>
    <p:sldId xmlns:r="http://schemas.openxmlformats.org/officeDocument/2006/relationships" id="260" r:id="R9fccbe3e32ab4076"/>
    <p:sldId xmlns:r="http://schemas.openxmlformats.org/officeDocument/2006/relationships" id="261" r:id="Rcedd192e38644627"/>
    <p:sldId xmlns:r="http://schemas.openxmlformats.org/officeDocument/2006/relationships" id="262" r:id="Rbbb81ee266d84d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0b0f3aece4c02" /><Relationship Type="http://schemas.openxmlformats.org/officeDocument/2006/relationships/slide" Target="/ppt/slides/slide1.xml" Id="Re630f9fd97924d6a" /><Relationship Type="http://schemas.openxmlformats.org/officeDocument/2006/relationships/slide" Target="/ppt/slides/slide2.xml" Id="Rc4f5d25f61c14d36" /><Relationship Type="http://schemas.openxmlformats.org/officeDocument/2006/relationships/slide" Target="/ppt/slides/slide3.xml" Id="R0b0e71a8c217423d" /><Relationship Type="http://schemas.openxmlformats.org/officeDocument/2006/relationships/slide" Target="/ppt/slides/slide4.xml" Id="R934fd264e8db433c" /><Relationship Type="http://schemas.openxmlformats.org/officeDocument/2006/relationships/slide" Target="/ppt/slides/slide5.xml" Id="R9fccbe3e32ab4076" /><Relationship Type="http://schemas.openxmlformats.org/officeDocument/2006/relationships/slide" Target="/ppt/slides/slide6.xml" Id="Rcedd192e38644627" /><Relationship Type="http://schemas.openxmlformats.org/officeDocument/2006/relationships/slide" Target="/ppt/slides/slide7.xml" Id="Rbbb81ee266d84d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a96efc7a249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b8c0be6754d94" /><Relationship Type="http://schemas.openxmlformats.org/officeDocument/2006/relationships/theme" Target="/ppt/slideMasters/theme/theme1.xml" Id="Rc663beaf8ea147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cb8c0be6754d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76adce33c47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f525003974e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97e15839c45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9698b78954c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dd39ad23440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0dc79f3b046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b47b1bda547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VEKST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30 887 803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30 427 760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28 970 889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50 200 069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71 365 630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VEKSTBYGGEREN AS  –  34,6 %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DAHL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WIBECHE ISEBAKKE PAULSEN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PENGEBINGEN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WIP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924 548 401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VEKST AS</a:t>
            </a:r>
          </a:p>
        </p:txBody>
      </p:sp>
    </p:spTree>
  </p:cSld>
  <p:clrMapOvr>
    <a:masterClrMapping xmlns:a="http://schemas.openxmlformats.org/drawingml/2006/main"/>
  </p:clrMapOvr>
</p:sld>
</file>