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bee87be94148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ea095b31954ff8"/>
  </p:sldMasterIdLst>
  <p:sldIdLst>
    <p:sldId xmlns:r="http://schemas.openxmlformats.org/officeDocument/2006/relationships" id="256" r:id="R5cf4dc578cd94b30"/>
    <p:sldId xmlns:r="http://schemas.openxmlformats.org/officeDocument/2006/relationships" id="257" r:id="R3efecf24a6764170"/>
    <p:sldId xmlns:r="http://schemas.openxmlformats.org/officeDocument/2006/relationships" id="258" r:id="R03f2eadd78c94e6b"/>
    <p:sldId xmlns:r="http://schemas.openxmlformats.org/officeDocument/2006/relationships" id="259" r:id="Rd6412b1455d748bc"/>
    <p:sldId xmlns:r="http://schemas.openxmlformats.org/officeDocument/2006/relationships" id="260" r:id="Rdd1d050947394ef1"/>
    <p:sldId xmlns:r="http://schemas.openxmlformats.org/officeDocument/2006/relationships" id="261" r:id="Ra7c6262201cd4e6f"/>
    <p:sldId xmlns:r="http://schemas.openxmlformats.org/officeDocument/2006/relationships" id="262" r:id="R7c3242a82f0747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a095b31954ff8" /><Relationship Type="http://schemas.openxmlformats.org/officeDocument/2006/relationships/slide" Target="/ppt/slides/slide1.xml" Id="R5cf4dc578cd94b30" /><Relationship Type="http://schemas.openxmlformats.org/officeDocument/2006/relationships/slide" Target="/ppt/slides/slide2.xml" Id="R3efecf24a6764170" /><Relationship Type="http://schemas.openxmlformats.org/officeDocument/2006/relationships/slide" Target="/ppt/slides/slide3.xml" Id="R03f2eadd78c94e6b" /><Relationship Type="http://schemas.openxmlformats.org/officeDocument/2006/relationships/slide" Target="/ppt/slides/slide4.xml" Id="Rd6412b1455d748bc" /><Relationship Type="http://schemas.openxmlformats.org/officeDocument/2006/relationships/slide" Target="/ppt/slides/slide5.xml" Id="Rdd1d050947394ef1" /><Relationship Type="http://schemas.openxmlformats.org/officeDocument/2006/relationships/slide" Target="/ppt/slides/slide6.xml" Id="Ra7c6262201cd4e6f" /><Relationship Type="http://schemas.openxmlformats.org/officeDocument/2006/relationships/slide" Target="/ppt/slides/slide7.xml" Id="R7c3242a82f0747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0707185d74c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cc2acd9e146de" /><Relationship Type="http://schemas.openxmlformats.org/officeDocument/2006/relationships/theme" Target="/ppt/slideMasters/theme/theme1.xml" Id="R7e7f675ce1ce4e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5cc2acd9e146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d615dd09942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90cdca71544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b4d1684ac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fbc03db944c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52dbbb410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278b1da6347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c25c2940f4b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16 881 436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25 603 913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ANETTE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SKULSTAD KONRAD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 ØYVIND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KJELL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GERD JORUNN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924 563 400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