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ff06a5cf7145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bdccf157c54ae4"/>
  </p:sldMasterIdLst>
  <p:sldIdLst>
    <p:sldId xmlns:r="http://schemas.openxmlformats.org/officeDocument/2006/relationships" id="256" r:id="R9f02212814aa4b4a"/>
    <p:sldId xmlns:r="http://schemas.openxmlformats.org/officeDocument/2006/relationships" id="257" r:id="R3daf7019afea4d13"/>
    <p:sldId xmlns:r="http://schemas.openxmlformats.org/officeDocument/2006/relationships" id="258" r:id="Re96272e2715442d1"/>
    <p:sldId xmlns:r="http://schemas.openxmlformats.org/officeDocument/2006/relationships" id="259" r:id="R9c78dff9e6954784"/>
    <p:sldId xmlns:r="http://schemas.openxmlformats.org/officeDocument/2006/relationships" id="260" r:id="Rf2bc7c8a133a4f48"/>
    <p:sldId xmlns:r="http://schemas.openxmlformats.org/officeDocument/2006/relationships" id="261" r:id="R33b9e4774558426a"/>
    <p:sldId xmlns:r="http://schemas.openxmlformats.org/officeDocument/2006/relationships" id="262" r:id="R8cd01445c96d4e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dccf157c54ae4" /><Relationship Type="http://schemas.openxmlformats.org/officeDocument/2006/relationships/slide" Target="/ppt/slides/slide1.xml" Id="R9f02212814aa4b4a" /><Relationship Type="http://schemas.openxmlformats.org/officeDocument/2006/relationships/slide" Target="/ppt/slides/slide2.xml" Id="R3daf7019afea4d13" /><Relationship Type="http://schemas.openxmlformats.org/officeDocument/2006/relationships/slide" Target="/ppt/slides/slide3.xml" Id="Re96272e2715442d1" /><Relationship Type="http://schemas.openxmlformats.org/officeDocument/2006/relationships/slide" Target="/ppt/slides/slide4.xml" Id="R9c78dff9e6954784" /><Relationship Type="http://schemas.openxmlformats.org/officeDocument/2006/relationships/slide" Target="/ppt/slides/slide5.xml" Id="Rf2bc7c8a133a4f48" /><Relationship Type="http://schemas.openxmlformats.org/officeDocument/2006/relationships/slide" Target="/ppt/slides/slide6.xml" Id="R33b9e4774558426a" /><Relationship Type="http://schemas.openxmlformats.org/officeDocument/2006/relationships/slide" Target="/ppt/slides/slide7.xml" Id="R8cd01445c96d4e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d33b1ebe94a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2d92f40954881" /><Relationship Type="http://schemas.openxmlformats.org/officeDocument/2006/relationships/theme" Target="/ppt/slideMasters/theme/theme1.xml" Id="Ra48bddaa24e649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b2d92f409548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cbce2369942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83956e1d74d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d24626f0c47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4d3ea79154d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e6df9c84e45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b6f1af1ea44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5bd30b60340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RIISØEN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4 131 762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12 363 342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12 408 405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THOMAS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Fredlihavna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924 598 093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