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38cce41da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e7618a2d244d1"/>
  </p:sldMasterIdLst>
  <p:sldIdLst>
    <p:sldId xmlns:r="http://schemas.openxmlformats.org/officeDocument/2006/relationships" id="256" r:id="Rfee711641e064f61"/>
    <p:sldId xmlns:r="http://schemas.openxmlformats.org/officeDocument/2006/relationships" id="257" r:id="Rd13d06c1e1144116"/>
    <p:sldId xmlns:r="http://schemas.openxmlformats.org/officeDocument/2006/relationships" id="258" r:id="Ra3b137373da24cae"/>
    <p:sldId xmlns:r="http://schemas.openxmlformats.org/officeDocument/2006/relationships" id="259" r:id="Rd9391affc5284732"/>
    <p:sldId xmlns:r="http://schemas.openxmlformats.org/officeDocument/2006/relationships" id="260" r:id="R118a61065ae04032"/>
    <p:sldId xmlns:r="http://schemas.openxmlformats.org/officeDocument/2006/relationships" id="261" r:id="R3440bdfd89cd4ade"/>
    <p:sldId xmlns:r="http://schemas.openxmlformats.org/officeDocument/2006/relationships" id="262" r:id="R942771307943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e7618a2d244d1" /><Relationship Type="http://schemas.openxmlformats.org/officeDocument/2006/relationships/slide" Target="/ppt/slides/slide1.xml" Id="Rfee711641e064f61" /><Relationship Type="http://schemas.openxmlformats.org/officeDocument/2006/relationships/slide" Target="/ppt/slides/slide2.xml" Id="Rd13d06c1e1144116" /><Relationship Type="http://schemas.openxmlformats.org/officeDocument/2006/relationships/slide" Target="/ppt/slides/slide3.xml" Id="Ra3b137373da24cae" /><Relationship Type="http://schemas.openxmlformats.org/officeDocument/2006/relationships/slide" Target="/ppt/slides/slide4.xml" Id="Rd9391affc5284732" /><Relationship Type="http://schemas.openxmlformats.org/officeDocument/2006/relationships/slide" Target="/ppt/slides/slide5.xml" Id="R118a61065ae04032" /><Relationship Type="http://schemas.openxmlformats.org/officeDocument/2006/relationships/slide" Target="/ppt/slides/slide6.xml" Id="R3440bdfd89cd4ade" /><Relationship Type="http://schemas.openxmlformats.org/officeDocument/2006/relationships/slide" Target="/ppt/slides/slide7.xml" Id="R942771307943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69a2d4bdc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f147ef055403d" /><Relationship Type="http://schemas.openxmlformats.org/officeDocument/2006/relationships/theme" Target="/ppt/slideMasters/theme/theme1.xml" Id="R655ee4ef563d40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f147ef05540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b518ba59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8dda14448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6033142c6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8f12f542140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360c31c62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bc649cd9c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f356034e746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NUNCHI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NUNCHI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HAVNÅ HENRIK KRISTOFFER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MARI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Nunchi AS, Generallunden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