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1203b3c692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a5f782ffb4267"/>
  </p:sldMasterIdLst>
  <p:sldIdLst>
    <p:sldId xmlns:r="http://schemas.openxmlformats.org/officeDocument/2006/relationships" id="256" r:id="R5a1a9061d56e40df"/>
    <p:sldId xmlns:r="http://schemas.openxmlformats.org/officeDocument/2006/relationships" id="257" r:id="R09cd3f8b46884dc8"/>
    <p:sldId xmlns:r="http://schemas.openxmlformats.org/officeDocument/2006/relationships" id="258" r:id="R986bd9ec6a7f450c"/>
    <p:sldId xmlns:r="http://schemas.openxmlformats.org/officeDocument/2006/relationships" id="259" r:id="R7b5196021e6944b9"/>
    <p:sldId xmlns:r="http://schemas.openxmlformats.org/officeDocument/2006/relationships" id="260" r:id="R596cf847de89471e"/>
    <p:sldId xmlns:r="http://schemas.openxmlformats.org/officeDocument/2006/relationships" id="261" r:id="R15207c6f54b54cfe"/>
    <p:sldId xmlns:r="http://schemas.openxmlformats.org/officeDocument/2006/relationships" id="262" r:id="R0db365514174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a5f782ffb4267" /><Relationship Type="http://schemas.openxmlformats.org/officeDocument/2006/relationships/slide" Target="/ppt/slides/slide1.xml" Id="R5a1a9061d56e40df" /><Relationship Type="http://schemas.openxmlformats.org/officeDocument/2006/relationships/slide" Target="/ppt/slides/slide2.xml" Id="R09cd3f8b46884dc8" /><Relationship Type="http://schemas.openxmlformats.org/officeDocument/2006/relationships/slide" Target="/ppt/slides/slide3.xml" Id="R986bd9ec6a7f450c" /><Relationship Type="http://schemas.openxmlformats.org/officeDocument/2006/relationships/slide" Target="/ppt/slides/slide4.xml" Id="R7b5196021e6944b9" /><Relationship Type="http://schemas.openxmlformats.org/officeDocument/2006/relationships/slide" Target="/ppt/slides/slide5.xml" Id="R596cf847de89471e" /><Relationship Type="http://schemas.openxmlformats.org/officeDocument/2006/relationships/slide" Target="/ppt/slides/slide6.xml" Id="R15207c6f54b54cfe" /><Relationship Type="http://schemas.openxmlformats.org/officeDocument/2006/relationships/slide" Target="/ppt/slides/slide7.xml" Id="R0db365514174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b6720d5df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dd2823a2d4342" /><Relationship Type="http://schemas.openxmlformats.org/officeDocument/2006/relationships/theme" Target="/ppt/slideMasters/theme/theme1.xml" Id="R786a94037669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8dd2823a2d43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7ffa131f649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2c48f5c64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65328cc84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1b6df94f4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389062c0d4f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0ee27f6aa49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9438b964b4d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KANTARELL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KANTARELL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1 493 878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10 464 184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14 513 982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LANDSNES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v/Bjørn Landsnes, H0801, Sverdrups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