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8aae1765d846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297503cbb64464"/>
  </p:sldMasterIdLst>
  <p:sldIdLst>
    <p:sldId xmlns:r="http://schemas.openxmlformats.org/officeDocument/2006/relationships" id="256" r:id="R44a3789e3f954b7f"/>
    <p:sldId xmlns:r="http://schemas.openxmlformats.org/officeDocument/2006/relationships" id="257" r:id="R3fee4922d3f94c91"/>
    <p:sldId xmlns:r="http://schemas.openxmlformats.org/officeDocument/2006/relationships" id="258" r:id="R653111695511465f"/>
    <p:sldId xmlns:r="http://schemas.openxmlformats.org/officeDocument/2006/relationships" id="259" r:id="Racec1670d6ed4493"/>
    <p:sldId xmlns:r="http://schemas.openxmlformats.org/officeDocument/2006/relationships" id="260" r:id="Rc656a7213eb74c2e"/>
    <p:sldId xmlns:r="http://schemas.openxmlformats.org/officeDocument/2006/relationships" id="261" r:id="R39801317e5014dde"/>
    <p:sldId xmlns:r="http://schemas.openxmlformats.org/officeDocument/2006/relationships" id="262" r:id="Rc3bc6e1859b4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97503cbb64464" /><Relationship Type="http://schemas.openxmlformats.org/officeDocument/2006/relationships/slide" Target="/ppt/slides/slide1.xml" Id="R44a3789e3f954b7f" /><Relationship Type="http://schemas.openxmlformats.org/officeDocument/2006/relationships/slide" Target="/ppt/slides/slide2.xml" Id="R3fee4922d3f94c91" /><Relationship Type="http://schemas.openxmlformats.org/officeDocument/2006/relationships/slide" Target="/ppt/slides/slide3.xml" Id="R653111695511465f" /><Relationship Type="http://schemas.openxmlformats.org/officeDocument/2006/relationships/slide" Target="/ppt/slides/slide4.xml" Id="Racec1670d6ed4493" /><Relationship Type="http://schemas.openxmlformats.org/officeDocument/2006/relationships/slide" Target="/ppt/slides/slide5.xml" Id="Rc656a7213eb74c2e" /><Relationship Type="http://schemas.openxmlformats.org/officeDocument/2006/relationships/slide" Target="/ppt/slides/slide6.xml" Id="R39801317e5014dde" /><Relationship Type="http://schemas.openxmlformats.org/officeDocument/2006/relationships/slide" Target="/ppt/slides/slide7.xml" Id="Rc3bc6e1859b4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0b1d8111943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9e72d6e074ca2" /><Relationship Type="http://schemas.openxmlformats.org/officeDocument/2006/relationships/theme" Target="/ppt/slideMasters/theme/theme1.xml" Id="R160908dfd837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d9e72d6e074c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488d476624d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da38e7eab40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b224d3216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680ceea5e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2f49f1e7742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01835487342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b45c5061c4d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HAJT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1 818 584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5 819 204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TAARLAND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924 686 847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HAJT AS</a:t>
            </a:r>
          </a:p>
        </p:txBody>
      </p:sp>
    </p:spTree>
  </p:cSld>
  <p:clrMapOvr>
    <a:masterClrMapping xmlns:a="http://schemas.openxmlformats.org/drawingml/2006/main"/>
  </p:clrMapOvr>
</p:sld>
</file>