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a5f2e6bbce4f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4884a8ab484f89"/>
  </p:sldMasterIdLst>
  <p:sldIdLst>
    <p:sldId xmlns:r="http://schemas.openxmlformats.org/officeDocument/2006/relationships" id="256" r:id="Re5124f321d744caf"/>
    <p:sldId xmlns:r="http://schemas.openxmlformats.org/officeDocument/2006/relationships" id="257" r:id="R4a201443edfb4072"/>
    <p:sldId xmlns:r="http://schemas.openxmlformats.org/officeDocument/2006/relationships" id="258" r:id="R79713398e4004e66"/>
    <p:sldId xmlns:r="http://schemas.openxmlformats.org/officeDocument/2006/relationships" id="259" r:id="R46635921387a4ccd"/>
    <p:sldId xmlns:r="http://schemas.openxmlformats.org/officeDocument/2006/relationships" id="260" r:id="R4a0c6b99b1414e64"/>
    <p:sldId xmlns:r="http://schemas.openxmlformats.org/officeDocument/2006/relationships" id="261" r:id="R29f04986af7e495b"/>
    <p:sldId xmlns:r="http://schemas.openxmlformats.org/officeDocument/2006/relationships" id="262" r:id="R5774b19d0a0449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884a8ab484f89" /><Relationship Type="http://schemas.openxmlformats.org/officeDocument/2006/relationships/slide" Target="/ppt/slides/slide1.xml" Id="Re5124f321d744caf" /><Relationship Type="http://schemas.openxmlformats.org/officeDocument/2006/relationships/slide" Target="/ppt/slides/slide2.xml" Id="R4a201443edfb4072" /><Relationship Type="http://schemas.openxmlformats.org/officeDocument/2006/relationships/slide" Target="/ppt/slides/slide3.xml" Id="R79713398e4004e66" /><Relationship Type="http://schemas.openxmlformats.org/officeDocument/2006/relationships/slide" Target="/ppt/slides/slide4.xml" Id="R46635921387a4ccd" /><Relationship Type="http://schemas.openxmlformats.org/officeDocument/2006/relationships/slide" Target="/ppt/slides/slide5.xml" Id="R4a0c6b99b1414e64" /><Relationship Type="http://schemas.openxmlformats.org/officeDocument/2006/relationships/slide" Target="/ppt/slides/slide6.xml" Id="R29f04986af7e495b" /><Relationship Type="http://schemas.openxmlformats.org/officeDocument/2006/relationships/slide" Target="/ppt/slides/slide7.xml" Id="R5774b19d0a0449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e6c6df56b645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c1cee2cb34765" /><Relationship Type="http://schemas.openxmlformats.org/officeDocument/2006/relationships/theme" Target="/ppt/slideMasters/theme/theme1.xml" Id="R9c216d4c9a8540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0c1cee2cb347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3aec7ba0f4b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a4b75ff5e4f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2aae3244842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5f00220f743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3dca0c4314d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65cd52b6646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afe3a4f5a40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SIGNATUR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SIGNATUR MANAGEMENT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7 623 917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2 387 377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EIDESVIK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924 696 826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