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dac5d700a343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df4bea947b45d4"/>
  </p:sldMasterIdLst>
  <p:sldIdLst>
    <p:sldId xmlns:r="http://schemas.openxmlformats.org/officeDocument/2006/relationships" id="256" r:id="R211f9d8eb120411a"/>
    <p:sldId xmlns:r="http://schemas.openxmlformats.org/officeDocument/2006/relationships" id="257" r:id="Rf145b3af78484b9b"/>
    <p:sldId xmlns:r="http://schemas.openxmlformats.org/officeDocument/2006/relationships" id="258" r:id="R0f7d5b27bebf41cc"/>
    <p:sldId xmlns:r="http://schemas.openxmlformats.org/officeDocument/2006/relationships" id="259" r:id="Rc37d28eeef5843c5"/>
    <p:sldId xmlns:r="http://schemas.openxmlformats.org/officeDocument/2006/relationships" id="260" r:id="R4078218bfee64fa5"/>
    <p:sldId xmlns:r="http://schemas.openxmlformats.org/officeDocument/2006/relationships" id="261" r:id="Re49b02ff06644a03"/>
    <p:sldId xmlns:r="http://schemas.openxmlformats.org/officeDocument/2006/relationships" id="262" r:id="R74fba41de51049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df4bea947b45d4" /><Relationship Type="http://schemas.openxmlformats.org/officeDocument/2006/relationships/slide" Target="/ppt/slides/slide1.xml" Id="R211f9d8eb120411a" /><Relationship Type="http://schemas.openxmlformats.org/officeDocument/2006/relationships/slide" Target="/ppt/slides/slide2.xml" Id="Rf145b3af78484b9b" /><Relationship Type="http://schemas.openxmlformats.org/officeDocument/2006/relationships/slide" Target="/ppt/slides/slide3.xml" Id="R0f7d5b27bebf41cc" /><Relationship Type="http://schemas.openxmlformats.org/officeDocument/2006/relationships/slide" Target="/ppt/slides/slide4.xml" Id="Rc37d28eeef5843c5" /><Relationship Type="http://schemas.openxmlformats.org/officeDocument/2006/relationships/slide" Target="/ppt/slides/slide5.xml" Id="R4078218bfee64fa5" /><Relationship Type="http://schemas.openxmlformats.org/officeDocument/2006/relationships/slide" Target="/ppt/slides/slide6.xml" Id="Re49b02ff06644a03" /><Relationship Type="http://schemas.openxmlformats.org/officeDocument/2006/relationships/slide" Target="/ppt/slides/slide7.xml" Id="R74fba41de51049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c4ab7e458a49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f881d4fee470b" /><Relationship Type="http://schemas.openxmlformats.org/officeDocument/2006/relationships/theme" Target="/ppt/slideMasters/theme/theme1.xml" Id="R8fa772488be04c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9f881d4fee47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c902f06a84b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2790a65904f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48ac2845040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aae7b8d174b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ca3e6c5b54c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d957541d941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f4d96b8dc49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EIDESVIK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EIDESVIK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EIDESVIK INVEST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EIDESVIK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EIDESVIK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EIDESVIK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380 610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−5 962 131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12 437 216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384 438 349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399 940 555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EIDESVIK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BØMMELFJORD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EVIK AS  –  45,0 %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EIDESVIK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signe.lund.jansen@eidesvikinvest.no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924 696 850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EIDESVIK INVEST AS</a:t>
            </a:r>
          </a:p>
        </p:txBody>
      </p:sp>
    </p:spTree>
  </p:cSld>
  <p:clrMapOvr>
    <a:masterClrMapping xmlns:a="http://schemas.openxmlformats.org/drawingml/2006/main"/>
  </p:clrMapOvr>
</p:sld>
</file>