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24cb745eb640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8fcc77890d4681"/>
  </p:sldMasterIdLst>
  <p:sldIdLst>
    <p:sldId xmlns:r="http://schemas.openxmlformats.org/officeDocument/2006/relationships" id="256" r:id="Rbb746311f7814f62"/>
    <p:sldId xmlns:r="http://schemas.openxmlformats.org/officeDocument/2006/relationships" id="257" r:id="R51793a96cd2b40af"/>
    <p:sldId xmlns:r="http://schemas.openxmlformats.org/officeDocument/2006/relationships" id="258" r:id="R8983db599c964b70"/>
    <p:sldId xmlns:r="http://schemas.openxmlformats.org/officeDocument/2006/relationships" id="259" r:id="R23f4bbf1eace4ed5"/>
    <p:sldId xmlns:r="http://schemas.openxmlformats.org/officeDocument/2006/relationships" id="260" r:id="Rf9b19de430874b05"/>
    <p:sldId xmlns:r="http://schemas.openxmlformats.org/officeDocument/2006/relationships" id="261" r:id="Rcfeb695bc2a044c5"/>
    <p:sldId xmlns:r="http://schemas.openxmlformats.org/officeDocument/2006/relationships" id="262" r:id="R5d65474ef9ad46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fcc77890d4681" /><Relationship Type="http://schemas.openxmlformats.org/officeDocument/2006/relationships/slide" Target="/ppt/slides/slide1.xml" Id="Rbb746311f7814f62" /><Relationship Type="http://schemas.openxmlformats.org/officeDocument/2006/relationships/slide" Target="/ppt/slides/slide2.xml" Id="R51793a96cd2b40af" /><Relationship Type="http://schemas.openxmlformats.org/officeDocument/2006/relationships/slide" Target="/ppt/slides/slide3.xml" Id="R8983db599c964b70" /><Relationship Type="http://schemas.openxmlformats.org/officeDocument/2006/relationships/slide" Target="/ppt/slides/slide4.xml" Id="R23f4bbf1eace4ed5" /><Relationship Type="http://schemas.openxmlformats.org/officeDocument/2006/relationships/slide" Target="/ppt/slides/slide5.xml" Id="Rf9b19de430874b05" /><Relationship Type="http://schemas.openxmlformats.org/officeDocument/2006/relationships/slide" Target="/ppt/slides/slide6.xml" Id="Rcfeb695bc2a044c5" /><Relationship Type="http://schemas.openxmlformats.org/officeDocument/2006/relationships/slide" Target="/ppt/slides/slide7.xml" Id="R5d65474ef9ad46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fab3f9f0947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c40a87556482e" /><Relationship Type="http://schemas.openxmlformats.org/officeDocument/2006/relationships/theme" Target="/ppt/slideMasters/theme/theme1.xml" Id="Ra7b59bcab24c45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8c40a8755648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a91edd3d845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9190db97d48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1d6430d5947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5e62fa43043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4b68b61eb4c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51a81b9604b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dd62bee88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34 800 000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SIGMUND DÆHLI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DUENGER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OLIV GAALAAS SNESRUD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GRUNDSET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JOHANNE KARLSEN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924 708 034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