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abeb5d83184d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91a5fa66af427e"/>
  </p:sldMasterIdLst>
  <p:sldIdLst>
    <p:sldId xmlns:r="http://schemas.openxmlformats.org/officeDocument/2006/relationships" id="256" r:id="R66f728fc5fa64569"/>
    <p:sldId xmlns:r="http://schemas.openxmlformats.org/officeDocument/2006/relationships" id="257" r:id="R6404cb4a3b074777"/>
    <p:sldId xmlns:r="http://schemas.openxmlformats.org/officeDocument/2006/relationships" id="258" r:id="R19593f33eb2441b1"/>
    <p:sldId xmlns:r="http://schemas.openxmlformats.org/officeDocument/2006/relationships" id="259" r:id="Ree0e94115b524434"/>
    <p:sldId xmlns:r="http://schemas.openxmlformats.org/officeDocument/2006/relationships" id="260" r:id="R6825909733bb43a1"/>
    <p:sldId xmlns:r="http://schemas.openxmlformats.org/officeDocument/2006/relationships" id="261" r:id="R2cb978c415ec4984"/>
    <p:sldId xmlns:r="http://schemas.openxmlformats.org/officeDocument/2006/relationships" id="262" r:id="Rceaff29507eb41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91a5fa66af427e" /><Relationship Type="http://schemas.openxmlformats.org/officeDocument/2006/relationships/slide" Target="/ppt/slides/slide1.xml" Id="R66f728fc5fa64569" /><Relationship Type="http://schemas.openxmlformats.org/officeDocument/2006/relationships/slide" Target="/ppt/slides/slide2.xml" Id="R6404cb4a3b074777" /><Relationship Type="http://schemas.openxmlformats.org/officeDocument/2006/relationships/slide" Target="/ppt/slides/slide3.xml" Id="R19593f33eb2441b1" /><Relationship Type="http://schemas.openxmlformats.org/officeDocument/2006/relationships/slide" Target="/ppt/slides/slide4.xml" Id="Ree0e94115b524434" /><Relationship Type="http://schemas.openxmlformats.org/officeDocument/2006/relationships/slide" Target="/ppt/slides/slide5.xml" Id="R6825909733bb43a1" /><Relationship Type="http://schemas.openxmlformats.org/officeDocument/2006/relationships/slide" Target="/ppt/slides/slide6.xml" Id="R2cb978c415ec4984" /><Relationship Type="http://schemas.openxmlformats.org/officeDocument/2006/relationships/slide" Target="/ppt/slides/slide7.xml" Id="Rceaff29507eb41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6fbb044a3341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a6ac272414ee9" /><Relationship Type="http://schemas.openxmlformats.org/officeDocument/2006/relationships/theme" Target="/ppt/slideMasters/theme/theme1.xml" Id="R06b1a42c078b4d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ba6ac272414e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b94b3af9c46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1652c9d724b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15c5b191f41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9805a7a9c43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ac49ff5ff48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3149541f64a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d8ab9473640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PENSUM BUSINESS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PENSUM BUSINESS SERVICES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5 239 620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1 054 975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793 589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867 843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2 542 130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AWL INVEST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PENSUM HOLDING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FOSSUM ODDVEIG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Frøyas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924 765 038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BUSINESS SERVICES AS</a:t>
            </a:r>
          </a:p>
        </p:txBody>
      </p:sp>
    </p:spTree>
  </p:cSld>
  <p:clrMapOvr>
    <a:masterClrMapping xmlns:a="http://schemas.openxmlformats.org/drawingml/2006/main"/>
  </p:clrMapOvr>
</p:sld>
</file>