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4db9d3a33b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e1d90d00b4476f"/>
  </p:sldMasterIdLst>
  <p:sldIdLst>
    <p:sldId xmlns:r="http://schemas.openxmlformats.org/officeDocument/2006/relationships" id="256" r:id="R34274f8b67584f8f"/>
    <p:sldId xmlns:r="http://schemas.openxmlformats.org/officeDocument/2006/relationships" id="257" r:id="R359f8c0d746046b9"/>
    <p:sldId xmlns:r="http://schemas.openxmlformats.org/officeDocument/2006/relationships" id="258" r:id="R7d488ce72a3a4fea"/>
    <p:sldId xmlns:r="http://schemas.openxmlformats.org/officeDocument/2006/relationships" id="259" r:id="Rcfd28aa1b2574b0d"/>
    <p:sldId xmlns:r="http://schemas.openxmlformats.org/officeDocument/2006/relationships" id="260" r:id="R51483506a8ae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1d90d00b4476f" /><Relationship Type="http://schemas.openxmlformats.org/officeDocument/2006/relationships/slide" Target="/ppt/slides/slide1.xml" Id="R34274f8b67584f8f" /><Relationship Type="http://schemas.openxmlformats.org/officeDocument/2006/relationships/slide" Target="/ppt/slides/slide2.xml" Id="R359f8c0d746046b9" /><Relationship Type="http://schemas.openxmlformats.org/officeDocument/2006/relationships/slide" Target="/ppt/slides/slide3.xml" Id="R7d488ce72a3a4fea" /><Relationship Type="http://schemas.openxmlformats.org/officeDocument/2006/relationships/slide" Target="/ppt/slides/slide4.xml" Id="Rcfd28aa1b2574b0d" /><Relationship Type="http://schemas.openxmlformats.org/officeDocument/2006/relationships/slide" Target="/ppt/slides/slide5.xml" Id="R51483506a8ae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b7f22fcf6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5ec89666f4164" /><Relationship Type="http://schemas.openxmlformats.org/officeDocument/2006/relationships/theme" Target="/ppt/slideMasters/theme/theme1.xml" Id="Rb32e729238b2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5ec89666f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439b0b26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07a856a6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de10b297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3044946e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e59acc284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