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75b663945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5d14ecf9c4b97"/>
  </p:sldMasterIdLst>
  <p:sldIdLst>
    <p:sldId xmlns:r="http://schemas.openxmlformats.org/officeDocument/2006/relationships" id="256" r:id="R2df66e70ad0c46e3"/>
    <p:sldId xmlns:r="http://schemas.openxmlformats.org/officeDocument/2006/relationships" id="257" r:id="R0075b82bf5554672"/>
    <p:sldId xmlns:r="http://schemas.openxmlformats.org/officeDocument/2006/relationships" id="258" r:id="R14bf10f4b343471e"/>
    <p:sldId xmlns:r="http://schemas.openxmlformats.org/officeDocument/2006/relationships" id="259" r:id="R2e58b63060d44a1f"/>
    <p:sldId xmlns:r="http://schemas.openxmlformats.org/officeDocument/2006/relationships" id="260" r:id="R59b8cc96b2f044c5"/>
    <p:sldId xmlns:r="http://schemas.openxmlformats.org/officeDocument/2006/relationships" id="261" r:id="Ra9524b8fc0474f14"/>
    <p:sldId xmlns:r="http://schemas.openxmlformats.org/officeDocument/2006/relationships" id="262" r:id="Re08148e72336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5d14ecf9c4b97" /><Relationship Type="http://schemas.openxmlformats.org/officeDocument/2006/relationships/slide" Target="/ppt/slides/slide1.xml" Id="R2df66e70ad0c46e3" /><Relationship Type="http://schemas.openxmlformats.org/officeDocument/2006/relationships/slide" Target="/ppt/slides/slide2.xml" Id="R0075b82bf5554672" /><Relationship Type="http://schemas.openxmlformats.org/officeDocument/2006/relationships/slide" Target="/ppt/slides/slide3.xml" Id="R14bf10f4b343471e" /><Relationship Type="http://schemas.openxmlformats.org/officeDocument/2006/relationships/slide" Target="/ppt/slides/slide4.xml" Id="R2e58b63060d44a1f" /><Relationship Type="http://schemas.openxmlformats.org/officeDocument/2006/relationships/slide" Target="/ppt/slides/slide5.xml" Id="R59b8cc96b2f044c5" /><Relationship Type="http://schemas.openxmlformats.org/officeDocument/2006/relationships/slide" Target="/ppt/slides/slide6.xml" Id="Ra9524b8fc0474f14" /><Relationship Type="http://schemas.openxmlformats.org/officeDocument/2006/relationships/slide" Target="/ppt/slides/slide7.xml" Id="Re08148e72336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6f8960aa3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f17051de94286" /><Relationship Type="http://schemas.openxmlformats.org/officeDocument/2006/relationships/theme" Target="/ppt/slideMasters/theme/theme1.xml" Id="R10319d73a73b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f17051de9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7156aada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b2e0bbaad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e996bebe7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fde9b028e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24336b90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733e16d98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16635e824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