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6fdadc2a6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b4b5596b84e21"/>
  </p:sldMasterIdLst>
  <p:sldIdLst>
    <p:sldId xmlns:r="http://schemas.openxmlformats.org/officeDocument/2006/relationships" id="256" r:id="R2a3310640eb2491e"/>
    <p:sldId xmlns:r="http://schemas.openxmlformats.org/officeDocument/2006/relationships" id="257" r:id="Rb27bbd6f36a84f20"/>
    <p:sldId xmlns:r="http://schemas.openxmlformats.org/officeDocument/2006/relationships" id="258" r:id="Rfc4def2e1a0f42c2"/>
    <p:sldId xmlns:r="http://schemas.openxmlformats.org/officeDocument/2006/relationships" id="259" r:id="Rf38601604b014a21"/>
    <p:sldId xmlns:r="http://schemas.openxmlformats.org/officeDocument/2006/relationships" id="260" r:id="R2a7b15b1585b4c63"/>
    <p:sldId xmlns:r="http://schemas.openxmlformats.org/officeDocument/2006/relationships" id="261" r:id="R7039c3048c404e55"/>
    <p:sldId xmlns:r="http://schemas.openxmlformats.org/officeDocument/2006/relationships" id="262" r:id="R4c3e968c64d2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b4b5596b84e21" /><Relationship Type="http://schemas.openxmlformats.org/officeDocument/2006/relationships/slide" Target="/ppt/slides/slide1.xml" Id="R2a3310640eb2491e" /><Relationship Type="http://schemas.openxmlformats.org/officeDocument/2006/relationships/slide" Target="/ppt/slides/slide2.xml" Id="Rb27bbd6f36a84f20" /><Relationship Type="http://schemas.openxmlformats.org/officeDocument/2006/relationships/slide" Target="/ppt/slides/slide3.xml" Id="Rfc4def2e1a0f42c2" /><Relationship Type="http://schemas.openxmlformats.org/officeDocument/2006/relationships/slide" Target="/ppt/slides/slide4.xml" Id="Rf38601604b014a21" /><Relationship Type="http://schemas.openxmlformats.org/officeDocument/2006/relationships/slide" Target="/ppt/slides/slide5.xml" Id="R2a7b15b1585b4c63" /><Relationship Type="http://schemas.openxmlformats.org/officeDocument/2006/relationships/slide" Target="/ppt/slides/slide6.xml" Id="R7039c3048c404e55" /><Relationship Type="http://schemas.openxmlformats.org/officeDocument/2006/relationships/slide" Target="/ppt/slides/slide7.xml" Id="R4c3e968c64d2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6b3c21ce1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433a836314f9a" /><Relationship Type="http://schemas.openxmlformats.org/officeDocument/2006/relationships/theme" Target="/ppt/slideMasters/theme/theme1.xml" Id="R1f827604b478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433a83631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b986fe032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22434aa72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4a932076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7c0275315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5ceecfc59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e2f03d9ce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3f91f1182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1 652 516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3 431 011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