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d03bb468a844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b6b88445a3412d"/>
  </p:sldMasterIdLst>
  <p:sldIdLst>
    <p:sldId xmlns:r="http://schemas.openxmlformats.org/officeDocument/2006/relationships" id="256" r:id="R979d83af35364079"/>
    <p:sldId xmlns:r="http://schemas.openxmlformats.org/officeDocument/2006/relationships" id="257" r:id="R00f4bd30b57b4c93"/>
    <p:sldId xmlns:r="http://schemas.openxmlformats.org/officeDocument/2006/relationships" id="258" r:id="R9776193ace644768"/>
    <p:sldId xmlns:r="http://schemas.openxmlformats.org/officeDocument/2006/relationships" id="259" r:id="R6aa893e20bff4cd4"/>
    <p:sldId xmlns:r="http://schemas.openxmlformats.org/officeDocument/2006/relationships" id="260" r:id="Rec2f727b903f42e7"/>
    <p:sldId xmlns:r="http://schemas.openxmlformats.org/officeDocument/2006/relationships" id="261" r:id="R57546b051cff45c3"/>
    <p:sldId xmlns:r="http://schemas.openxmlformats.org/officeDocument/2006/relationships" id="262" r:id="R6fa50cdab58d47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b6b88445a3412d" /><Relationship Type="http://schemas.openxmlformats.org/officeDocument/2006/relationships/slide" Target="/ppt/slides/slide1.xml" Id="R979d83af35364079" /><Relationship Type="http://schemas.openxmlformats.org/officeDocument/2006/relationships/slide" Target="/ppt/slides/slide2.xml" Id="R00f4bd30b57b4c93" /><Relationship Type="http://schemas.openxmlformats.org/officeDocument/2006/relationships/slide" Target="/ppt/slides/slide3.xml" Id="R9776193ace644768" /><Relationship Type="http://schemas.openxmlformats.org/officeDocument/2006/relationships/slide" Target="/ppt/slides/slide4.xml" Id="R6aa893e20bff4cd4" /><Relationship Type="http://schemas.openxmlformats.org/officeDocument/2006/relationships/slide" Target="/ppt/slides/slide5.xml" Id="Rec2f727b903f42e7" /><Relationship Type="http://schemas.openxmlformats.org/officeDocument/2006/relationships/slide" Target="/ppt/slides/slide6.xml" Id="R57546b051cff45c3" /><Relationship Type="http://schemas.openxmlformats.org/officeDocument/2006/relationships/slide" Target="/ppt/slides/slide7.xml" Id="R6fa50cdab58d47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24c086cad844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c3d520d5c4770" /><Relationship Type="http://schemas.openxmlformats.org/officeDocument/2006/relationships/theme" Target="/ppt/slideMasters/theme/theme1.xml" Id="Rf22abef00c4e48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ac3d520d5c47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9fb3306144a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d53f0044b48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f32c84c4f42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088f812b946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1c63ff74043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6836fbf4046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e1a2fe43340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STAVANGER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STAVANGER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−834 128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9 246 448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18 903 454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32 903 670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KAID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ODIS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MARCHING ON TOGETHER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BRORA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FRATONIJA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924 862 297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