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729ae4437145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20668c15044a8e"/>
  </p:sldMasterIdLst>
  <p:sldIdLst>
    <p:sldId xmlns:r="http://schemas.openxmlformats.org/officeDocument/2006/relationships" id="256" r:id="Rcb0fe2c933ad4920"/>
    <p:sldId xmlns:r="http://schemas.openxmlformats.org/officeDocument/2006/relationships" id="257" r:id="R68a3cbcea33b474c"/>
    <p:sldId xmlns:r="http://schemas.openxmlformats.org/officeDocument/2006/relationships" id="258" r:id="Recd105d16d8644fe"/>
    <p:sldId xmlns:r="http://schemas.openxmlformats.org/officeDocument/2006/relationships" id="259" r:id="Rd03514fae85643a3"/>
    <p:sldId xmlns:r="http://schemas.openxmlformats.org/officeDocument/2006/relationships" id="260" r:id="R2fde7841381640ad"/>
    <p:sldId xmlns:r="http://schemas.openxmlformats.org/officeDocument/2006/relationships" id="261" r:id="Rcc062b0d427745aa"/>
    <p:sldId xmlns:r="http://schemas.openxmlformats.org/officeDocument/2006/relationships" id="262" r:id="R066b7f666c754b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20668c15044a8e" /><Relationship Type="http://schemas.openxmlformats.org/officeDocument/2006/relationships/slide" Target="/ppt/slides/slide1.xml" Id="Rcb0fe2c933ad4920" /><Relationship Type="http://schemas.openxmlformats.org/officeDocument/2006/relationships/slide" Target="/ppt/slides/slide2.xml" Id="R68a3cbcea33b474c" /><Relationship Type="http://schemas.openxmlformats.org/officeDocument/2006/relationships/slide" Target="/ppt/slides/slide3.xml" Id="Recd105d16d8644fe" /><Relationship Type="http://schemas.openxmlformats.org/officeDocument/2006/relationships/slide" Target="/ppt/slides/slide4.xml" Id="Rd03514fae85643a3" /><Relationship Type="http://schemas.openxmlformats.org/officeDocument/2006/relationships/slide" Target="/ppt/slides/slide5.xml" Id="R2fde7841381640ad" /><Relationship Type="http://schemas.openxmlformats.org/officeDocument/2006/relationships/slide" Target="/ppt/slides/slide6.xml" Id="Rcc062b0d427745aa" /><Relationship Type="http://schemas.openxmlformats.org/officeDocument/2006/relationships/slide" Target="/ppt/slides/slide7.xml" Id="R066b7f666c754b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be2be0d4b41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5ff14a674452a" /><Relationship Type="http://schemas.openxmlformats.org/officeDocument/2006/relationships/theme" Target="/ppt/slideMasters/theme/theme1.xml" Id="R0090482fff6545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05ff14a67445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8c0de5e5e44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6ba4b095d47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8ee81562d49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ffd73297b44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5af8bbd0b40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ffc0b29a34f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7bf25acfd46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CHIPMUNKS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CHIPMUNKS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545 113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1 009 297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1 563 560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DALSNØ AS  –  48,1 %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SAWADO AS  –  25,9 %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JEIB AS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BILOLINE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ENSE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RELEVANT HOLDING AS  –  3,7 %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924 925 523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