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5cb1c0b876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b0534b6ad4d25"/>
  </p:sldMasterIdLst>
  <p:sldIdLst>
    <p:sldId xmlns:r="http://schemas.openxmlformats.org/officeDocument/2006/relationships" id="256" r:id="Rf24caea5377841e1"/>
    <p:sldId xmlns:r="http://schemas.openxmlformats.org/officeDocument/2006/relationships" id="257" r:id="Ra3a7df0c46b845f3"/>
    <p:sldId xmlns:r="http://schemas.openxmlformats.org/officeDocument/2006/relationships" id="258" r:id="Rdfa4d11f1bbd4240"/>
    <p:sldId xmlns:r="http://schemas.openxmlformats.org/officeDocument/2006/relationships" id="259" r:id="Rb9fc79f49b4f4458"/>
    <p:sldId xmlns:r="http://schemas.openxmlformats.org/officeDocument/2006/relationships" id="260" r:id="R3e6f299d1e1f4710"/>
    <p:sldId xmlns:r="http://schemas.openxmlformats.org/officeDocument/2006/relationships" id="261" r:id="R2b3fee7019a341c9"/>
    <p:sldId xmlns:r="http://schemas.openxmlformats.org/officeDocument/2006/relationships" id="262" r:id="R696c1b2ee00d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b0534b6ad4d25" /><Relationship Type="http://schemas.openxmlformats.org/officeDocument/2006/relationships/slide" Target="/ppt/slides/slide1.xml" Id="Rf24caea5377841e1" /><Relationship Type="http://schemas.openxmlformats.org/officeDocument/2006/relationships/slide" Target="/ppt/slides/slide2.xml" Id="Ra3a7df0c46b845f3" /><Relationship Type="http://schemas.openxmlformats.org/officeDocument/2006/relationships/slide" Target="/ppt/slides/slide3.xml" Id="Rdfa4d11f1bbd4240" /><Relationship Type="http://schemas.openxmlformats.org/officeDocument/2006/relationships/slide" Target="/ppt/slides/slide4.xml" Id="Rb9fc79f49b4f4458" /><Relationship Type="http://schemas.openxmlformats.org/officeDocument/2006/relationships/slide" Target="/ppt/slides/slide5.xml" Id="R3e6f299d1e1f4710" /><Relationship Type="http://schemas.openxmlformats.org/officeDocument/2006/relationships/slide" Target="/ppt/slides/slide6.xml" Id="R2b3fee7019a341c9" /><Relationship Type="http://schemas.openxmlformats.org/officeDocument/2006/relationships/slide" Target="/ppt/slides/slide7.xml" Id="R696c1b2ee00d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46750065e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2a56481f347a7" /><Relationship Type="http://schemas.openxmlformats.org/officeDocument/2006/relationships/theme" Target="/ppt/slideMasters/theme/theme1.xml" Id="R2348fee18e95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22a56481f3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fc8c478b14e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d0b5ca409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e37a01f045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d5328f65e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ca2be8c3a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60e21fb4645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1d69f1001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−7 323 471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2 000 005 982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8 732 673 955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9 220 441 228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BASIR AS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