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e76887520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2bb5f81414bcf"/>
  </p:sldMasterIdLst>
  <p:sldIdLst>
    <p:sldId xmlns:r="http://schemas.openxmlformats.org/officeDocument/2006/relationships" id="256" r:id="R3e8fe8b5c55d4090"/>
    <p:sldId xmlns:r="http://schemas.openxmlformats.org/officeDocument/2006/relationships" id="257" r:id="Rd8dcce93749c445c"/>
    <p:sldId xmlns:r="http://schemas.openxmlformats.org/officeDocument/2006/relationships" id="258" r:id="R902539e4ee444322"/>
    <p:sldId xmlns:r="http://schemas.openxmlformats.org/officeDocument/2006/relationships" id="259" r:id="Rb9219a6eca8a41f1"/>
    <p:sldId xmlns:r="http://schemas.openxmlformats.org/officeDocument/2006/relationships" id="260" r:id="R17bb8b5692e24b0c"/>
    <p:sldId xmlns:r="http://schemas.openxmlformats.org/officeDocument/2006/relationships" id="261" r:id="Rf3cfcf9a07a24e9e"/>
    <p:sldId xmlns:r="http://schemas.openxmlformats.org/officeDocument/2006/relationships" id="262" r:id="R03babe3c4f8e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2bb5f81414bcf" /><Relationship Type="http://schemas.openxmlformats.org/officeDocument/2006/relationships/slide" Target="/ppt/slides/slide1.xml" Id="R3e8fe8b5c55d4090" /><Relationship Type="http://schemas.openxmlformats.org/officeDocument/2006/relationships/slide" Target="/ppt/slides/slide2.xml" Id="Rd8dcce93749c445c" /><Relationship Type="http://schemas.openxmlformats.org/officeDocument/2006/relationships/slide" Target="/ppt/slides/slide3.xml" Id="R902539e4ee444322" /><Relationship Type="http://schemas.openxmlformats.org/officeDocument/2006/relationships/slide" Target="/ppt/slides/slide4.xml" Id="Rb9219a6eca8a41f1" /><Relationship Type="http://schemas.openxmlformats.org/officeDocument/2006/relationships/slide" Target="/ppt/slides/slide5.xml" Id="R17bb8b5692e24b0c" /><Relationship Type="http://schemas.openxmlformats.org/officeDocument/2006/relationships/slide" Target="/ppt/slides/slide6.xml" Id="Rf3cfcf9a07a24e9e" /><Relationship Type="http://schemas.openxmlformats.org/officeDocument/2006/relationships/slide" Target="/ppt/slides/slide7.xml" Id="R03babe3c4f8e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a0618ac66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774fa4ab943d8" /><Relationship Type="http://schemas.openxmlformats.org/officeDocument/2006/relationships/theme" Target="/ppt/slideMasters/theme/theme1.xml" Id="R4074d52f55d7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774fa4ab9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41b3716ae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3601f08b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a129c78aa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12d299041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d222d245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39157374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15601c21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BEVOLDEN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72D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