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97fb811a1c40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af4bfaa23f4de5"/>
  </p:sldMasterIdLst>
  <p:sldIdLst>
    <p:sldId xmlns:r="http://schemas.openxmlformats.org/officeDocument/2006/relationships" id="256" r:id="Rb6231d2ed6804b69"/>
    <p:sldId xmlns:r="http://schemas.openxmlformats.org/officeDocument/2006/relationships" id="257" r:id="R6cca6aa914144c63"/>
    <p:sldId xmlns:r="http://schemas.openxmlformats.org/officeDocument/2006/relationships" id="258" r:id="R587533938c2047e2"/>
    <p:sldId xmlns:r="http://schemas.openxmlformats.org/officeDocument/2006/relationships" id="259" r:id="Rc95e797ef25b4d3c"/>
    <p:sldId xmlns:r="http://schemas.openxmlformats.org/officeDocument/2006/relationships" id="260" r:id="R5c73cc70fd764c94"/>
    <p:sldId xmlns:r="http://schemas.openxmlformats.org/officeDocument/2006/relationships" id="261" r:id="Rc23582634521467c"/>
    <p:sldId xmlns:r="http://schemas.openxmlformats.org/officeDocument/2006/relationships" id="262" r:id="Rb3f042db1aa44e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f4bfaa23f4de5" /><Relationship Type="http://schemas.openxmlformats.org/officeDocument/2006/relationships/slide" Target="/ppt/slides/slide1.xml" Id="Rb6231d2ed6804b69" /><Relationship Type="http://schemas.openxmlformats.org/officeDocument/2006/relationships/slide" Target="/ppt/slides/slide2.xml" Id="R6cca6aa914144c63" /><Relationship Type="http://schemas.openxmlformats.org/officeDocument/2006/relationships/slide" Target="/ppt/slides/slide3.xml" Id="R587533938c2047e2" /><Relationship Type="http://schemas.openxmlformats.org/officeDocument/2006/relationships/slide" Target="/ppt/slides/slide4.xml" Id="Rc95e797ef25b4d3c" /><Relationship Type="http://schemas.openxmlformats.org/officeDocument/2006/relationships/slide" Target="/ppt/slides/slide5.xml" Id="R5c73cc70fd764c94" /><Relationship Type="http://schemas.openxmlformats.org/officeDocument/2006/relationships/slide" Target="/ppt/slides/slide6.xml" Id="Rc23582634521467c" /><Relationship Type="http://schemas.openxmlformats.org/officeDocument/2006/relationships/slide" Target="/ppt/slides/slide7.xml" Id="Rb3f042db1aa44e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bd6b855014c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766913be24019" /><Relationship Type="http://schemas.openxmlformats.org/officeDocument/2006/relationships/theme" Target="/ppt/slideMasters/theme/theme1.xml" Id="R8040561755cd49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5766913be240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79ecc195745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732463fbc4c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6a148b45048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04a737a6a49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21a5e5aef47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8a0ba2e9548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e6e25b67844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M-INVEST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M-INVEST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7 372 316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7 381 636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INVEST HOLDING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JHTS FREMTID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EDORF INVEST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HOLDING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72BRENNA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JOSEPH MOGEFORS SEBEDEUS AB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Ledger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924 964 065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