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cc698e58a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7bd5d04d8492e"/>
  </p:sldMasterIdLst>
  <p:sldIdLst>
    <p:sldId xmlns:r="http://schemas.openxmlformats.org/officeDocument/2006/relationships" id="256" r:id="R76931435ac48424f"/>
    <p:sldId xmlns:r="http://schemas.openxmlformats.org/officeDocument/2006/relationships" id="257" r:id="R3420168791e74003"/>
    <p:sldId xmlns:r="http://schemas.openxmlformats.org/officeDocument/2006/relationships" id="258" r:id="Rd5c5f386e3fb4573"/>
    <p:sldId xmlns:r="http://schemas.openxmlformats.org/officeDocument/2006/relationships" id="259" r:id="Rd21fe723964040a3"/>
    <p:sldId xmlns:r="http://schemas.openxmlformats.org/officeDocument/2006/relationships" id="260" r:id="R09ff590a8ee748d9"/>
    <p:sldId xmlns:r="http://schemas.openxmlformats.org/officeDocument/2006/relationships" id="261" r:id="R4015c3e8dfdc4f12"/>
    <p:sldId xmlns:r="http://schemas.openxmlformats.org/officeDocument/2006/relationships" id="262" r:id="Ra5eb9bc30b7d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7bd5d04d8492e" /><Relationship Type="http://schemas.openxmlformats.org/officeDocument/2006/relationships/slide" Target="/ppt/slides/slide1.xml" Id="R76931435ac48424f" /><Relationship Type="http://schemas.openxmlformats.org/officeDocument/2006/relationships/slide" Target="/ppt/slides/slide2.xml" Id="R3420168791e74003" /><Relationship Type="http://schemas.openxmlformats.org/officeDocument/2006/relationships/slide" Target="/ppt/slides/slide3.xml" Id="Rd5c5f386e3fb4573" /><Relationship Type="http://schemas.openxmlformats.org/officeDocument/2006/relationships/slide" Target="/ppt/slides/slide4.xml" Id="Rd21fe723964040a3" /><Relationship Type="http://schemas.openxmlformats.org/officeDocument/2006/relationships/slide" Target="/ppt/slides/slide5.xml" Id="R09ff590a8ee748d9" /><Relationship Type="http://schemas.openxmlformats.org/officeDocument/2006/relationships/slide" Target="/ppt/slides/slide6.xml" Id="R4015c3e8dfdc4f12" /><Relationship Type="http://schemas.openxmlformats.org/officeDocument/2006/relationships/slide" Target="/ppt/slides/slide7.xml" Id="Ra5eb9bc30b7d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80ed59b64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20af4f464a70" /><Relationship Type="http://schemas.openxmlformats.org/officeDocument/2006/relationships/theme" Target="/ppt/slideMasters/theme/theme1.xml" Id="Radf402df20e6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320af4f46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a2ddb635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592a0851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b4877d1f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6bc5dc3d7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233c5d94e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dc104a0c4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d7c81d8b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LANGÅKER ANNE MARIT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 ARVE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