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cb47ad03748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21e5a546854e19"/>
  </p:sldMasterIdLst>
  <p:sldIdLst>
    <p:sldId xmlns:r="http://schemas.openxmlformats.org/officeDocument/2006/relationships" id="256" r:id="Ra7f20a5b4fb44ab7"/>
    <p:sldId xmlns:r="http://schemas.openxmlformats.org/officeDocument/2006/relationships" id="257" r:id="Rf2eb4eeee615401f"/>
    <p:sldId xmlns:r="http://schemas.openxmlformats.org/officeDocument/2006/relationships" id="258" r:id="Rf95d5b7203a446fb"/>
    <p:sldId xmlns:r="http://schemas.openxmlformats.org/officeDocument/2006/relationships" id="259" r:id="Rd6f5de3a8daf4a2e"/>
    <p:sldId xmlns:r="http://schemas.openxmlformats.org/officeDocument/2006/relationships" id="260" r:id="Ra5ba4c7918e0410c"/>
    <p:sldId xmlns:r="http://schemas.openxmlformats.org/officeDocument/2006/relationships" id="261" r:id="R32bfac6a68ac4557"/>
    <p:sldId xmlns:r="http://schemas.openxmlformats.org/officeDocument/2006/relationships" id="262" r:id="R3e3b9a2c33b940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1e5a546854e19" /><Relationship Type="http://schemas.openxmlformats.org/officeDocument/2006/relationships/slide" Target="/ppt/slides/slide1.xml" Id="Ra7f20a5b4fb44ab7" /><Relationship Type="http://schemas.openxmlformats.org/officeDocument/2006/relationships/slide" Target="/ppt/slides/slide2.xml" Id="Rf2eb4eeee615401f" /><Relationship Type="http://schemas.openxmlformats.org/officeDocument/2006/relationships/slide" Target="/ppt/slides/slide3.xml" Id="Rf95d5b7203a446fb" /><Relationship Type="http://schemas.openxmlformats.org/officeDocument/2006/relationships/slide" Target="/ppt/slides/slide4.xml" Id="Rd6f5de3a8daf4a2e" /><Relationship Type="http://schemas.openxmlformats.org/officeDocument/2006/relationships/slide" Target="/ppt/slides/slide5.xml" Id="Ra5ba4c7918e0410c" /><Relationship Type="http://schemas.openxmlformats.org/officeDocument/2006/relationships/slide" Target="/ppt/slides/slide6.xml" Id="R32bfac6a68ac4557" /><Relationship Type="http://schemas.openxmlformats.org/officeDocument/2006/relationships/slide" Target="/ppt/slides/slide7.xml" Id="R3e3b9a2c33b940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d838c8f22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ed2b07052463a" /><Relationship Type="http://schemas.openxmlformats.org/officeDocument/2006/relationships/theme" Target="/ppt/slideMasters/theme/theme1.xml" Id="R12d0c5b9cd304d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bed2b0705246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beb5fdb4c4b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74727534f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8899b1f9b49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5c89ae20342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6938115e748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68720f54d41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cefcc41a648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PKE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7 910 321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2 245 980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VALOTKA AIVARAS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MALENE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