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b9562df31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fa1d22ca949fd"/>
  </p:sldMasterIdLst>
  <p:sldIdLst>
    <p:sldId xmlns:r="http://schemas.openxmlformats.org/officeDocument/2006/relationships" id="256" r:id="R5503e85165564aad"/>
    <p:sldId xmlns:r="http://schemas.openxmlformats.org/officeDocument/2006/relationships" id="257" r:id="R1020436cfced4447"/>
    <p:sldId xmlns:r="http://schemas.openxmlformats.org/officeDocument/2006/relationships" id="258" r:id="R8964b48cd3aa4a8f"/>
    <p:sldId xmlns:r="http://schemas.openxmlformats.org/officeDocument/2006/relationships" id="259" r:id="Rceb91d52e4324729"/>
    <p:sldId xmlns:r="http://schemas.openxmlformats.org/officeDocument/2006/relationships" id="260" r:id="R26052f22d9384db3"/>
    <p:sldId xmlns:r="http://schemas.openxmlformats.org/officeDocument/2006/relationships" id="261" r:id="R7727d661304a414d"/>
    <p:sldId xmlns:r="http://schemas.openxmlformats.org/officeDocument/2006/relationships" id="262" r:id="R6d39caa82c304d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fa1d22ca949fd" /><Relationship Type="http://schemas.openxmlformats.org/officeDocument/2006/relationships/slide" Target="/ppt/slides/slide1.xml" Id="R5503e85165564aad" /><Relationship Type="http://schemas.openxmlformats.org/officeDocument/2006/relationships/slide" Target="/ppt/slides/slide2.xml" Id="R1020436cfced4447" /><Relationship Type="http://schemas.openxmlformats.org/officeDocument/2006/relationships/slide" Target="/ppt/slides/slide3.xml" Id="R8964b48cd3aa4a8f" /><Relationship Type="http://schemas.openxmlformats.org/officeDocument/2006/relationships/slide" Target="/ppt/slides/slide4.xml" Id="Rceb91d52e4324729" /><Relationship Type="http://schemas.openxmlformats.org/officeDocument/2006/relationships/slide" Target="/ppt/slides/slide5.xml" Id="R26052f22d9384db3" /><Relationship Type="http://schemas.openxmlformats.org/officeDocument/2006/relationships/slide" Target="/ppt/slides/slide6.xml" Id="R7727d661304a414d" /><Relationship Type="http://schemas.openxmlformats.org/officeDocument/2006/relationships/slide" Target="/ppt/slides/slide7.xml" Id="R6d39caa82c304d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15e49da97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041b33b74761" /><Relationship Type="http://schemas.openxmlformats.org/officeDocument/2006/relationships/theme" Target="/ppt/slideMasters/theme/theme1.xml" Id="Rcc649fbe9423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7041b33b7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dcbda9f4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6f262307c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bfa1679e1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62fefb17f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90732e927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5c0396a79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8323d56ae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FORTRESS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2 409 269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Aasen, H305, Ibsens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924 992 050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FORTRESS HOLDING AS</a:t>
            </a:r>
          </a:p>
        </p:txBody>
      </p:sp>
    </p:spTree>
  </p:cSld>
  <p:clrMapOvr>
    <a:masterClrMapping xmlns:a="http://schemas.openxmlformats.org/drawingml/2006/main"/>
  </p:clrMapOvr>
</p:sld>
</file>