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d8bd2795f40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aacfc90de4d28"/>
  </p:sldMasterIdLst>
  <p:sldIdLst>
    <p:sldId xmlns:r="http://schemas.openxmlformats.org/officeDocument/2006/relationships" id="256" r:id="R2a1fceba96f44790"/>
    <p:sldId xmlns:r="http://schemas.openxmlformats.org/officeDocument/2006/relationships" id="257" r:id="Rbb72eb6ed0a44dec"/>
    <p:sldId xmlns:r="http://schemas.openxmlformats.org/officeDocument/2006/relationships" id="258" r:id="R3e436d2fc8f14d8b"/>
    <p:sldId xmlns:r="http://schemas.openxmlformats.org/officeDocument/2006/relationships" id="259" r:id="R3579f84fab964de2"/>
    <p:sldId xmlns:r="http://schemas.openxmlformats.org/officeDocument/2006/relationships" id="260" r:id="R4631434382804aab"/>
    <p:sldId xmlns:r="http://schemas.openxmlformats.org/officeDocument/2006/relationships" id="261" r:id="Rd5ed38f8556c439d"/>
    <p:sldId xmlns:r="http://schemas.openxmlformats.org/officeDocument/2006/relationships" id="262" r:id="R3f54f0f465a94c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aacfc90de4d28" /><Relationship Type="http://schemas.openxmlformats.org/officeDocument/2006/relationships/slide" Target="/ppt/slides/slide1.xml" Id="R2a1fceba96f44790" /><Relationship Type="http://schemas.openxmlformats.org/officeDocument/2006/relationships/slide" Target="/ppt/slides/slide2.xml" Id="Rbb72eb6ed0a44dec" /><Relationship Type="http://schemas.openxmlformats.org/officeDocument/2006/relationships/slide" Target="/ppt/slides/slide3.xml" Id="R3e436d2fc8f14d8b" /><Relationship Type="http://schemas.openxmlformats.org/officeDocument/2006/relationships/slide" Target="/ppt/slides/slide4.xml" Id="R3579f84fab964de2" /><Relationship Type="http://schemas.openxmlformats.org/officeDocument/2006/relationships/slide" Target="/ppt/slides/slide5.xml" Id="R4631434382804aab" /><Relationship Type="http://schemas.openxmlformats.org/officeDocument/2006/relationships/slide" Target="/ppt/slides/slide6.xml" Id="Rd5ed38f8556c439d" /><Relationship Type="http://schemas.openxmlformats.org/officeDocument/2006/relationships/slide" Target="/ppt/slides/slide7.xml" Id="R3f54f0f465a94c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43f3b431a44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647a673f04a03" /><Relationship Type="http://schemas.openxmlformats.org/officeDocument/2006/relationships/theme" Target="/ppt/slideMasters/theme/theme1.xml" Id="R970024ce987e47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647a673f0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a9a5d78f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fdb9d0d9f49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3cd2b8e3f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35f28e2445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c676b828948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f5259fdff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1fb61e91a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AUGGA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AUGGA UTVIKLING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2 387 695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2 692 645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5 842 035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ARE AAMODT BRÆNDEN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Slettavegen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925 051 330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AUGGA UTVIKLING AS</a:t>
            </a:r>
          </a:p>
        </p:txBody>
      </p:sp>
    </p:spTree>
  </p:cSld>
  <p:clrMapOvr>
    <a:masterClrMapping xmlns:a="http://schemas.openxmlformats.org/drawingml/2006/main"/>
  </p:clrMapOvr>
</p:sld>
</file>