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494542da54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cafc95773e4096"/>
  </p:sldMasterIdLst>
  <p:sldIdLst>
    <p:sldId xmlns:r="http://schemas.openxmlformats.org/officeDocument/2006/relationships" id="256" r:id="R4b61d4cc96a24445"/>
    <p:sldId xmlns:r="http://schemas.openxmlformats.org/officeDocument/2006/relationships" id="257" r:id="Rd456faddaae241ee"/>
    <p:sldId xmlns:r="http://schemas.openxmlformats.org/officeDocument/2006/relationships" id="258" r:id="R918fbad58dfa4cc1"/>
    <p:sldId xmlns:r="http://schemas.openxmlformats.org/officeDocument/2006/relationships" id="259" r:id="Rf096fba37ea64242"/>
    <p:sldId xmlns:r="http://schemas.openxmlformats.org/officeDocument/2006/relationships" id="260" r:id="Rb4a35e8ce7514a11"/>
    <p:sldId xmlns:r="http://schemas.openxmlformats.org/officeDocument/2006/relationships" id="261" r:id="R3b72c70c8a094b5c"/>
    <p:sldId xmlns:r="http://schemas.openxmlformats.org/officeDocument/2006/relationships" id="262" r:id="R44be445cd583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afc95773e4096" /><Relationship Type="http://schemas.openxmlformats.org/officeDocument/2006/relationships/slide" Target="/ppt/slides/slide1.xml" Id="R4b61d4cc96a24445" /><Relationship Type="http://schemas.openxmlformats.org/officeDocument/2006/relationships/slide" Target="/ppt/slides/slide2.xml" Id="Rd456faddaae241ee" /><Relationship Type="http://schemas.openxmlformats.org/officeDocument/2006/relationships/slide" Target="/ppt/slides/slide3.xml" Id="R918fbad58dfa4cc1" /><Relationship Type="http://schemas.openxmlformats.org/officeDocument/2006/relationships/slide" Target="/ppt/slides/slide4.xml" Id="Rf096fba37ea64242" /><Relationship Type="http://schemas.openxmlformats.org/officeDocument/2006/relationships/slide" Target="/ppt/slides/slide5.xml" Id="Rb4a35e8ce7514a11" /><Relationship Type="http://schemas.openxmlformats.org/officeDocument/2006/relationships/slide" Target="/ppt/slides/slide6.xml" Id="R3b72c70c8a094b5c" /><Relationship Type="http://schemas.openxmlformats.org/officeDocument/2006/relationships/slide" Target="/ppt/slides/slide7.xml" Id="R44be445cd583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95104a382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438307cdb4a01" /><Relationship Type="http://schemas.openxmlformats.org/officeDocument/2006/relationships/theme" Target="/ppt/slideMasters/theme/theme1.xml" Id="R4203550180be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438307cdb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ea49deb5646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0cea3392f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92e3c96b1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07046775d43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038327a2d40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0d91b263747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21d7e2745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HOLDING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14 672 162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17 090 390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HASTING JERNDAHL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Jerndahl, Øgårdsveien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925 065 307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