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a965e77c4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5037807ea4c85"/>
  </p:sldMasterIdLst>
  <p:sldIdLst>
    <p:sldId xmlns:r="http://schemas.openxmlformats.org/officeDocument/2006/relationships" id="256" r:id="Re362ad5037f9409f"/>
    <p:sldId xmlns:r="http://schemas.openxmlformats.org/officeDocument/2006/relationships" id="257" r:id="R9925dc79f87f486b"/>
    <p:sldId xmlns:r="http://schemas.openxmlformats.org/officeDocument/2006/relationships" id="258" r:id="R14b51a3307c241e0"/>
    <p:sldId xmlns:r="http://schemas.openxmlformats.org/officeDocument/2006/relationships" id="259" r:id="R4d93f5bda1364b4c"/>
    <p:sldId xmlns:r="http://schemas.openxmlformats.org/officeDocument/2006/relationships" id="260" r:id="R43d2872a221f4f14"/>
    <p:sldId xmlns:r="http://schemas.openxmlformats.org/officeDocument/2006/relationships" id="261" r:id="R41ec35614b0c44fb"/>
    <p:sldId xmlns:r="http://schemas.openxmlformats.org/officeDocument/2006/relationships" id="262" r:id="Re42efa91cd634e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5037807ea4c85" /><Relationship Type="http://schemas.openxmlformats.org/officeDocument/2006/relationships/slide" Target="/ppt/slides/slide1.xml" Id="Re362ad5037f9409f" /><Relationship Type="http://schemas.openxmlformats.org/officeDocument/2006/relationships/slide" Target="/ppt/slides/slide2.xml" Id="R9925dc79f87f486b" /><Relationship Type="http://schemas.openxmlformats.org/officeDocument/2006/relationships/slide" Target="/ppt/slides/slide3.xml" Id="R14b51a3307c241e0" /><Relationship Type="http://schemas.openxmlformats.org/officeDocument/2006/relationships/slide" Target="/ppt/slides/slide4.xml" Id="R4d93f5bda1364b4c" /><Relationship Type="http://schemas.openxmlformats.org/officeDocument/2006/relationships/slide" Target="/ppt/slides/slide5.xml" Id="R43d2872a221f4f14" /><Relationship Type="http://schemas.openxmlformats.org/officeDocument/2006/relationships/slide" Target="/ppt/slides/slide6.xml" Id="R41ec35614b0c44fb" /><Relationship Type="http://schemas.openxmlformats.org/officeDocument/2006/relationships/slide" Target="/ppt/slides/slide7.xml" Id="Re42efa91cd634e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0967515f449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025e278ca4c99" /><Relationship Type="http://schemas.openxmlformats.org/officeDocument/2006/relationships/theme" Target="/ppt/slideMasters/theme/theme1.xml" Id="Re95d602e119245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8025e278ca4c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8b75314a44a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e95a022ab47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dc6cb9d4144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32a125da64b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20970c51542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9fb7995ad46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95cc1c94148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AUTOEXEC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AUTOEXEC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RYNNING MORK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925 093 173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