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97c0181a1444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639ace070642f5"/>
  </p:sldMasterIdLst>
  <p:sldIdLst>
    <p:sldId xmlns:r="http://schemas.openxmlformats.org/officeDocument/2006/relationships" id="256" r:id="Reaba38443d544087"/>
    <p:sldId xmlns:r="http://schemas.openxmlformats.org/officeDocument/2006/relationships" id="257" r:id="R40b6f28feb0744b5"/>
    <p:sldId xmlns:r="http://schemas.openxmlformats.org/officeDocument/2006/relationships" id="258" r:id="R42fce7211944441c"/>
    <p:sldId xmlns:r="http://schemas.openxmlformats.org/officeDocument/2006/relationships" id="259" r:id="Ra9c24c3ecb004647"/>
    <p:sldId xmlns:r="http://schemas.openxmlformats.org/officeDocument/2006/relationships" id="260" r:id="Ra312af44b5f64339"/>
    <p:sldId xmlns:r="http://schemas.openxmlformats.org/officeDocument/2006/relationships" id="261" r:id="Rc62b62b983bc4a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639ace070642f5" /><Relationship Type="http://schemas.openxmlformats.org/officeDocument/2006/relationships/slide" Target="/ppt/slides/slide1.xml" Id="Reaba38443d544087" /><Relationship Type="http://schemas.openxmlformats.org/officeDocument/2006/relationships/slide" Target="/ppt/slides/slide2.xml" Id="R40b6f28feb0744b5" /><Relationship Type="http://schemas.openxmlformats.org/officeDocument/2006/relationships/slide" Target="/ppt/slides/slide3.xml" Id="R42fce7211944441c" /><Relationship Type="http://schemas.openxmlformats.org/officeDocument/2006/relationships/slide" Target="/ppt/slides/slide4.xml" Id="Ra9c24c3ecb004647" /><Relationship Type="http://schemas.openxmlformats.org/officeDocument/2006/relationships/slide" Target="/ppt/slides/slide5.xml" Id="Ra312af44b5f64339" /><Relationship Type="http://schemas.openxmlformats.org/officeDocument/2006/relationships/slide" Target="/ppt/slides/slide6.xml" Id="Rc62b62b983bc4a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68d2aa8b0b47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5df3adae143f3" /><Relationship Type="http://schemas.openxmlformats.org/officeDocument/2006/relationships/theme" Target="/ppt/slideMasters/theme/theme1.xml" Id="Rb6d8d72972ff4a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c5df3adae143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9676506f346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1d868dae348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26110ae7840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233ce376644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64494a4554d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a69f7dad84c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