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8d1b7ef25d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07ab7fe1ae4dc4"/>
  </p:sldMasterIdLst>
  <p:sldIdLst>
    <p:sldId xmlns:r="http://schemas.openxmlformats.org/officeDocument/2006/relationships" id="256" r:id="R3aff38eace584b22"/>
    <p:sldId xmlns:r="http://schemas.openxmlformats.org/officeDocument/2006/relationships" id="257" r:id="R8231a87a3d424ed9"/>
    <p:sldId xmlns:r="http://schemas.openxmlformats.org/officeDocument/2006/relationships" id="258" r:id="R5ded13de98f14a79"/>
    <p:sldId xmlns:r="http://schemas.openxmlformats.org/officeDocument/2006/relationships" id="259" r:id="R1e40d8705f6041f9"/>
    <p:sldId xmlns:r="http://schemas.openxmlformats.org/officeDocument/2006/relationships" id="260" r:id="R516c73208ab34d0e"/>
    <p:sldId xmlns:r="http://schemas.openxmlformats.org/officeDocument/2006/relationships" id="261" r:id="R9a30bd6783464922"/>
    <p:sldId xmlns:r="http://schemas.openxmlformats.org/officeDocument/2006/relationships" id="262" r:id="Rd9be4a8c6b4646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7ab7fe1ae4dc4" /><Relationship Type="http://schemas.openxmlformats.org/officeDocument/2006/relationships/slide" Target="/ppt/slides/slide1.xml" Id="R3aff38eace584b22" /><Relationship Type="http://schemas.openxmlformats.org/officeDocument/2006/relationships/slide" Target="/ppt/slides/slide2.xml" Id="R8231a87a3d424ed9" /><Relationship Type="http://schemas.openxmlformats.org/officeDocument/2006/relationships/slide" Target="/ppt/slides/slide3.xml" Id="R5ded13de98f14a79" /><Relationship Type="http://schemas.openxmlformats.org/officeDocument/2006/relationships/slide" Target="/ppt/slides/slide4.xml" Id="R1e40d8705f6041f9" /><Relationship Type="http://schemas.openxmlformats.org/officeDocument/2006/relationships/slide" Target="/ppt/slides/slide5.xml" Id="R516c73208ab34d0e" /><Relationship Type="http://schemas.openxmlformats.org/officeDocument/2006/relationships/slide" Target="/ppt/slides/slide6.xml" Id="R9a30bd6783464922" /><Relationship Type="http://schemas.openxmlformats.org/officeDocument/2006/relationships/slide" Target="/ppt/slides/slide7.xml" Id="Rd9be4a8c6b4646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9f5658a51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dc5bf747b4fa7" /><Relationship Type="http://schemas.openxmlformats.org/officeDocument/2006/relationships/theme" Target="/ppt/slideMasters/theme/theme1.xml" Id="R90f52af6bbeb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7dc5bf747b4f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a0699f7224a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faf4ee52a44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a5e0a936e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0f3c64f534a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be9cf05df4e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5aa43c6404a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64cd295d746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