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73b6457ca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d5f45de234154"/>
  </p:sldMasterIdLst>
  <p:sldIdLst>
    <p:sldId xmlns:r="http://schemas.openxmlformats.org/officeDocument/2006/relationships" id="256" r:id="R90f5c599135f4875"/>
    <p:sldId xmlns:r="http://schemas.openxmlformats.org/officeDocument/2006/relationships" id="257" r:id="Rcb7fd0d8a98d4ef4"/>
    <p:sldId xmlns:r="http://schemas.openxmlformats.org/officeDocument/2006/relationships" id="258" r:id="R4b7c187f52044c7a"/>
    <p:sldId xmlns:r="http://schemas.openxmlformats.org/officeDocument/2006/relationships" id="259" r:id="R0823ac414e2042c2"/>
    <p:sldId xmlns:r="http://schemas.openxmlformats.org/officeDocument/2006/relationships" id="260" r:id="R80272d9d46964f14"/>
    <p:sldId xmlns:r="http://schemas.openxmlformats.org/officeDocument/2006/relationships" id="261" r:id="R59375e1c10c246b9"/>
    <p:sldId xmlns:r="http://schemas.openxmlformats.org/officeDocument/2006/relationships" id="262" r:id="R9fc2db1fc357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d5f45de234154" /><Relationship Type="http://schemas.openxmlformats.org/officeDocument/2006/relationships/slide" Target="/ppt/slides/slide1.xml" Id="R90f5c599135f4875" /><Relationship Type="http://schemas.openxmlformats.org/officeDocument/2006/relationships/slide" Target="/ppt/slides/slide2.xml" Id="Rcb7fd0d8a98d4ef4" /><Relationship Type="http://schemas.openxmlformats.org/officeDocument/2006/relationships/slide" Target="/ppt/slides/slide3.xml" Id="R4b7c187f52044c7a" /><Relationship Type="http://schemas.openxmlformats.org/officeDocument/2006/relationships/slide" Target="/ppt/slides/slide4.xml" Id="R0823ac414e2042c2" /><Relationship Type="http://schemas.openxmlformats.org/officeDocument/2006/relationships/slide" Target="/ppt/slides/slide5.xml" Id="R80272d9d46964f14" /><Relationship Type="http://schemas.openxmlformats.org/officeDocument/2006/relationships/slide" Target="/ppt/slides/slide6.xml" Id="R59375e1c10c246b9" /><Relationship Type="http://schemas.openxmlformats.org/officeDocument/2006/relationships/slide" Target="/ppt/slides/slide7.xml" Id="R9fc2db1fc357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3696081f4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f3c93ed8f448e" /><Relationship Type="http://schemas.openxmlformats.org/officeDocument/2006/relationships/theme" Target="/ppt/slideMasters/theme/theme1.xml" Id="R03811966bf68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f3c93ed8f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4ff92f3df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c6a1d9602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d4a81c38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eaa058fe1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1012f70e042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cad7df083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f9569f756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KOMPETANSE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