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298464af0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e14ef9be64da6"/>
  </p:sldMasterIdLst>
  <p:sldIdLst>
    <p:sldId xmlns:r="http://schemas.openxmlformats.org/officeDocument/2006/relationships" id="256" r:id="Re066e74376644972"/>
    <p:sldId xmlns:r="http://schemas.openxmlformats.org/officeDocument/2006/relationships" id="257" r:id="R58744d798af24de1"/>
    <p:sldId xmlns:r="http://schemas.openxmlformats.org/officeDocument/2006/relationships" id="258" r:id="R31538425cff947ae"/>
    <p:sldId xmlns:r="http://schemas.openxmlformats.org/officeDocument/2006/relationships" id="259" r:id="R81f5b4ccc55f4f8d"/>
    <p:sldId xmlns:r="http://schemas.openxmlformats.org/officeDocument/2006/relationships" id="260" r:id="R9fa9a77e3d444df3"/>
    <p:sldId xmlns:r="http://schemas.openxmlformats.org/officeDocument/2006/relationships" id="261" r:id="R42077ccd1f9c4d76"/>
    <p:sldId xmlns:r="http://schemas.openxmlformats.org/officeDocument/2006/relationships" id="262" r:id="R69e4766e72b2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e14ef9be64da6" /><Relationship Type="http://schemas.openxmlformats.org/officeDocument/2006/relationships/slide" Target="/ppt/slides/slide1.xml" Id="Re066e74376644972" /><Relationship Type="http://schemas.openxmlformats.org/officeDocument/2006/relationships/slide" Target="/ppt/slides/slide2.xml" Id="R58744d798af24de1" /><Relationship Type="http://schemas.openxmlformats.org/officeDocument/2006/relationships/slide" Target="/ppt/slides/slide3.xml" Id="R31538425cff947ae" /><Relationship Type="http://schemas.openxmlformats.org/officeDocument/2006/relationships/slide" Target="/ppt/slides/slide4.xml" Id="R81f5b4ccc55f4f8d" /><Relationship Type="http://schemas.openxmlformats.org/officeDocument/2006/relationships/slide" Target="/ppt/slides/slide5.xml" Id="R9fa9a77e3d444df3" /><Relationship Type="http://schemas.openxmlformats.org/officeDocument/2006/relationships/slide" Target="/ppt/slides/slide6.xml" Id="R42077ccd1f9c4d76" /><Relationship Type="http://schemas.openxmlformats.org/officeDocument/2006/relationships/slide" Target="/ppt/slides/slide7.xml" Id="R69e4766e72b2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7003ad3b7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9791ca264af6" /><Relationship Type="http://schemas.openxmlformats.org/officeDocument/2006/relationships/theme" Target="/ppt/slideMasters/theme/theme1.xml" Id="Rf3090b64d9f1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69791ca26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dc6a2dff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8164194f4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8bb3820db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a0c5fa68b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2e408f0b7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ed0862f1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687f40b6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