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ede177f8b444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35fb307d9c487a"/>
  </p:sldMasterIdLst>
  <p:sldIdLst>
    <p:sldId xmlns:r="http://schemas.openxmlformats.org/officeDocument/2006/relationships" id="256" r:id="Rd6c90205fabf4876"/>
    <p:sldId xmlns:r="http://schemas.openxmlformats.org/officeDocument/2006/relationships" id="257" r:id="R87aae41f64f84f58"/>
    <p:sldId xmlns:r="http://schemas.openxmlformats.org/officeDocument/2006/relationships" id="258" r:id="R367f7459ab6e4dee"/>
    <p:sldId xmlns:r="http://schemas.openxmlformats.org/officeDocument/2006/relationships" id="259" r:id="Rdb522044cb434540"/>
    <p:sldId xmlns:r="http://schemas.openxmlformats.org/officeDocument/2006/relationships" id="260" r:id="R80b3418ce8334e5f"/>
    <p:sldId xmlns:r="http://schemas.openxmlformats.org/officeDocument/2006/relationships" id="261" r:id="R7f62a89067cb4ca6"/>
    <p:sldId xmlns:r="http://schemas.openxmlformats.org/officeDocument/2006/relationships" id="262" r:id="Rc33563c5447a45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35fb307d9c487a" /><Relationship Type="http://schemas.openxmlformats.org/officeDocument/2006/relationships/slide" Target="/ppt/slides/slide1.xml" Id="Rd6c90205fabf4876" /><Relationship Type="http://schemas.openxmlformats.org/officeDocument/2006/relationships/slide" Target="/ppt/slides/slide2.xml" Id="R87aae41f64f84f58" /><Relationship Type="http://schemas.openxmlformats.org/officeDocument/2006/relationships/slide" Target="/ppt/slides/slide3.xml" Id="R367f7459ab6e4dee" /><Relationship Type="http://schemas.openxmlformats.org/officeDocument/2006/relationships/slide" Target="/ppt/slides/slide4.xml" Id="Rdb522044cb434540" /><Relationship Type="http://schemas.openxmlformats.org/officeDocument/2006/relationships/slide" Target="/ppt/slides/slide5.xml" Id="R80b3418ce8334e5f" /><Relationship Type="http://schemas.openxmlformats.org/officeDocument/2006/relationships/slide" Target="/ppt/slides/slide6.xml" Id="R7f62a89067cb4ca6" /><Relationship Type="http://schemas.openxmlformats.org/officeDocument/2006/relationships/slide" Target="/ppt/slides/slide7.xml" Id="Rc33563c5447a45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c8710859a840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e7bd91368426f" /><Relationship Type="http://schemas.openxmlformats.org/officeDocument/2006/relationships/theme" Target="/ppt/slideMasters/theme/theme1.xml" Id="Rb21b2208d28342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5e7bd9136842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ce32754bf45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6a77a1cf941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a3150afea40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0b7cf6ede42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46de2d38941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8a473f3cf4e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e4e4370a04f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HERNES LARSEN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HERNES LARSEN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6 144 610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8 003 559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8 006 428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MAGNUS HERNES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Hernes Larsen, Stasjonsveien 61B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925 177 156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