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1c3d7b027b40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85d26a8cf146ba"/>
  </p:sldMasterIdLst>
  <p:sldIdLst>
    <p:sldId xmlns:r="http://schemas.openxmlformats.org/officeDocument/2006/relationships" id="256" r:id="R56773a85f75c4b58"/>
    <p:sldId xmlns:r="http://schemas.openxmlformats.org/officeDocument/2006/relationships" id="257" r:id="Re2e221e1ba6945bb"/>
    <p:sldId xmlns:r="http://schemas.openxmlformats.org/officeDocument/2006/relationships" id="258" r:id="Re287b49755a04d62"/>
    <p:sldId xmlns:r="http://schemas.openxmlformats.org/officeDocument/2006/relationships" id="259" r:id="Ra184f6d51e6c4654"/>
    <p:sldId xmlns:r="http://schemas.openxmlformats.org/officeDocument/2006/relationships" id="260" r:id="R2b7aa53ea10944c4"/>
    <p:sldId xmlns:r="http://schemas.openxmlformats.org/officeDocument/2006/relationships" id="261" r:id="Rc71746e784514f75"/>
    <p:sldId xmlns:r="http://schemas.openxmlformats.org/officeDocument/2006/relationships" id="262" r:id="R38b09f35522043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85d26a8cf146ba" /><Relationship Type="http://schemas.openxmlformats.org/officeDocument/2006/relationships/slide" Target="/ppt/slides/slide1.xml" Id="R56773a85f75c4b58" /><Relationship Type="http://schemas.openxmlformats.org/officeDocument/2006/relationships/slide" Target="/ppt/slides/slide2.xml" Id="Re2e221e1ba6945bb" /><Relationship Type="http://schemas.openxmlformats.org/officeDocument/2006/relationships/slide" Target="/ppt/slides/slide3.xml" Id="Re287b49755a04d62" /><Relationship Type="http://schemas.openxmlformats.org/officeDocument/2006/relationships/slide" Target="/ppt/slides/slide4.xml" Id="Ra184f6d51e6c4654" /><Relationship Type="http://schemas.openxmlformats.org/officeDocument/2006/relationships/slide" Target="/ppt/slides/slide5.xml" Id="R2b7aa53ea10944c4" /><Relationship Type="http://schemas.openxmlformats.org/officeDocument/2006/relationships/slide" Target="/ppt/slides/slide6.xml" Id="Rc71746e784514f75" /><Relationship Type="http://schemas.openxmlformats.org/officeDocument/2006/relationships/slide" Target="/ppt/slides/slide7.xml" Id="R38b09f35522043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045081e8954d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e36f7fd1a4c8c" /><Relationship Type="http://schemas.openxmlformats.org/officeDocument/2006/relationships/theme" Target="/ppt/slideMasters/theme/theme1.xml" Id="Rb9624071040045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ce36f7fd1a4c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7597244b740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5976b807243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44414406746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94817c2a549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2751a263a4a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c5b1ea9134c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e3d80519141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3 835 220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3 796 003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2 943 718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6 003 099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 INVEST SANDEFJORD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 THOMASSEN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HEDBERG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INVEST SANDEFJORD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INVEST SANDEFJORD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925 224 553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