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5f48c4530049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bd5537d7c54a77"/>
  </p:sldMasterIdLst>
  <p:sldIdLst>
    <p:sldId xmlns:r="http://schemas.openxmlformats.org/officeDocument/2006/relationships" id="256" r:id="R03b2088280df4b35"/>
    <p:sldId xmlns:r="http://schemas.openxmlformats.org/officeDocument/2006/relationships" id="257" r:id="Re41a58b28d914f48"/>
    <p:sldId xmlns:r="http://schemas.openxmlformats.org/officeDocument/2006/relationships" id="258" r:id="R3630ff07d1534311"/>
    <p:sldId xmlns:r="http://schemas.openxmlformats.org/officeDocument/2006/relationships" id="259" r:id="Rf11bf05a373f4b47"/>
    <p:sldId xmlns:r="http://schemas.openxmlformats.org/officeDocument/2006/relationships" id="260" r:id="R7b617b1d70324dbc"/>
    <p:sldId xmlns:r="http://schemas.openxmlformats.org/officeDocument/2006/relationships" id="261" r:id="R9ae5402900a04f9d"/>
    <p:sldId xmlns:r="http://schemas.openxmlformats.org/officeDocument/2006/relationships" id="262" r:id="R366e319285fc41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d5537d7c54a77" /><Relationship Type="http://schemas.openxmlformats.org/officeDocument/2006/relationships/slide" Target="/ppt/slides/slide1.xml" Id="R03b2088280df4b35" /><Relationship Type="http://schemas.openxmlformats.org/officeDocument/2006/relationships/slide" Target="/ppt/slides/slide2.xml" Id="Re41a58b28d914f48" /><Relationship Type="http://schemas.openxmlformats.org/officeDocument/2006/relationships/slide" Target="/ppt/slides/slide3.xml" Id="R3630ff07d1534311" /><Relationship Type="http://schemas.openxmlformats.org/officeDocument/2006/relationships/slide" Target="/ppt/slides/slide4.xml" Id="Rf11bf05a373f4b47" /><Relationship Type="http://schemas.openxmlformats.org/officeDocument/2006/relationships/slide" Target="/ppt/slides/slide5.xml" Id="R7b617b1d70324dbc" /><Relationship Type="http://schemas.openxmlformats.org/officeDocument/2006/relationships/slide" Target="/ppt/slides/slide6.xml" Id="R9ae5402900a04f9d" /><Relationship Type="http://schemas.openxmlformats.org/officeDocument/2006/relationships/slide" Target="/ppt/slides/slide7.xml" Id="R366e319285fc41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ff32dbb074f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e6ebbc16f4235" /><Relationship Type="http://schemas.openxmlformats.org/officeDocument/2006/relationships/theme" Target="/ppt/slideMasters/theme/theme1.xml" Id="R4600882b2deb4a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9e6ebbc16f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b1199b44241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14ac7284d46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2f731ca064d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e26ca415a4f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89fbb158c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bd853e61149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704a718fa4e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1 145 782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ØRJAN FUGLESTAD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