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ed679dd914a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13c08903bd4861"/>
  </p:sldMasterIdLst>
  <p:sldIdLst>
    <p:sldId xmlns:r="http://schemas.openxmlformats.org/officeDocument/2006/relationships" id="256" r:id="Recdc5ec31b1d4fc2"/>
    <p:sldId xmlns:r="http://schemas.openxmlformats.org/officeDocument/2006/relationships" id="257" r:id="R45533673e6974e17"/>
    <p:sldId xmlns:r="http://schemas.openxmlformats.org/officeDocument/2006/relationships" id="258" r:id="R12f3faf13fdc4f0a"/>
    <p:sldId xmlns:r="http://schemas.openxmlformats.org/officeDocument/2006/relationships" id="259" r:id="Rcb4b989588f14f05"/>
    <p:sldId xmlns:r="http://schemas.openxmlformats.org/officeDocument/2006/relationships" id="260" r:id="R47e695e5211247e1"/>
    <p:sldId xmlns:r="http://schemas.openxmlformats.org/officeDocument/2006/relationships" id="261" r:id="R9e58cc49c06a4b17"/>
    <p:sldId xmlns:r="http://schemas.openxmlformats.org/officeDocument/2006/relationships" id="262" r:id="R3598a72c582d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3c08903bd4861" /><Relationship Type="http://schemas.openxmlformats.org/officeDocument/2006/relationships/slide" Target="/ppt/slides/slide1.xml" Id="Recdc5ec31b1d4fc2" /><Relationship Type="http://schemas.openxmlformats.org/officeDocument/2006/relationships/slide" Target="/ppt/slides/slide2.xml" Id="R45533673e6974e17" /><Relationship Type="http://schemas.openxmlformats.org/officeDocument/2006/relationships/slide" Target="/ppt/slides/slide3.xml" Id="R12f3faf13fdc4f0a" /><Relationship Type="http://schemas.openxmlformats.org/officeDocument/2006/relationships/slide" Target="/ppt/slides/slide4.xml" Id="Rcb4b989588f14f05" /><Relationship Type="http://schemas.openxmlformats.org/officeDocument/2006/relationships/slide" Target="/ppt/slides/slide5.xml" Id="R47e695e5211247e1" /><Relationship Type="http://schemas.openxmlformats.org/officeDocument/2006/relationships/slide" Target="/ppt/slides/slide6.xml" Id="R9e58cc49c06a4b17" /><Relationship Type="http://schemas.openxmlformats.org/officeDocument/2006/relationships/slide" Target="/ppt/slides/slide7.xml" Id="R3598a72c582d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83e340bd1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c4f87e4184625" /><Relationship Type="http://schemas.openxmlformats.org/officeDocument/2006/relationships/theme" Target="/ppt/slideMasters/theme/theme1.xml" Id="Rf6b67e261d3f43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dc4f87e41846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e68145cba4a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c6294a563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b9c3729ff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70ef46c52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24bb965d2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f224744b343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184cf59fb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STIANSTI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STIANSTI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STIANSTI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STIANSTI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STIANSTI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STIANSTI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573 469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1 821 595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STIANSTI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RØISLAND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STIANSTI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Røisland, Skipsbygger Hærems vei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925 262 285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STIANSTI AS</a:t>
            </a:r>
          </a:p>
        </p:txBody>
      </p:sp>
    </p:spTree>
  </p:cSld>
  <p:clrMapOvr>
    <a:masterClrMapping xmlns:a="http://schemas.openxmlformats.org/drawingml/2006/main"/>
  </p:clrMapOvr>
</p:sld>
</file>