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108f9f5b3343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05734a8eb0489f"/>
  </p:sldMasterIdLst>
  <p:sldIdLst>
    <p:sldId xmlns:r="http://schemas.openxmlformats.org/officeDocument/2006/relationships" id="256" r:id="R173cf90b15564e23"/>
    <p:sldId xmlns:r="http://schemas.openxmlformats.org/officeDocument/2006/relationships" id="257" r:id="R2076c2fb4a2a4bd9"/>
    <p:sldId xmlns:r="http://schemas.openxmlformats.org/officeDocument/2006/relationships" id="258" r:id="Rf7caf8699bd44e8e"/>
    <p:sldId xmlns:r="http://schemas.openxmlformats.org/officeDocument/2006/relationships" id="259" r:id="R05447bca6a48473b"/>
    <p:sldId xmlns:r="http://schemas.openxmlformats.org/officeDocument/2006/relationships" id="260" r:id="Rca148ceea3f8427f"/>
    <p:sldId xmlns:r="http://schemas.openxmlformats.org/officeDocument/2006/relationships" id="261" r:id="R7e98f593523549d5"/>
    <p:sldId xmlns:r="http://schemas.openxmlformats.org/officeDocument/2006/relationships" id="262" r:id="R47e3636eb7e84e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05734a8eb0489f" /><Relationship Type="http://schemas.openxmlformats.org/officeDocument/2006/relationships/slide" Target="/ppt/slides/slide1.xml" Id="R173cf90b15564e23" /><Relationship Type="http://schemas.openxmlformats.org/officeDocument/2006/relationships/slide" Target="/ppt/slides/slide2.xml" Id="R2076c2fb4a2a4bd9" /><Relationship Type="http://schemas.openxmlformats.org/officeDocument/2006/relationships/slide" Target="/ppt/slides/slide3.xml" Id="Rf7caf8699bd44e8e" /><Relationship Type="http://schemas.openxmlformats.org/officeDocument/2006/relationships/slide" Target="/ppt/slides/slide4.xml" Id="R05447bca6a48473b" /><Relationship Type="http://schemas.openxmlformats.org/officeDocument/2006/relationships/slide" Target="/ppt/slides/slide5.xml" Id="Rca148ceea3f8427f" /><Relationship Type="http://schemas.openxmlformats.org/officeDocument/2006/relationships/slide" Target="/ppt/slides/slide6.xml" Id="R7e98f593523549d5" /><Relationship Type="http://schemas.openxmlformats.org/officeDocument/2006/relationships/slide" Target="/ppt/slides/slide7.xml" Id="R47e3636eb7e84e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cd48f2215c43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5513d248248bd" /><Relationship Type="http://schemas.openxmlformats.org/officeDocument/2006/relationships/theme" Target="/ppt/slideMasters/theme/theme1.xml" Id="Rc6769082e45f43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15513d248248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b7cb5e9fa4c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3afe7146f46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b58b0ca884d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de19317b643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19b5cdbb34c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e6f67537846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e425827014b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REVISJON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2 247 427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926 735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706 993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2 938 591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3 674 155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YVONNE HJERTHOLM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Anolitveien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monica@vikenrevisjon.as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925 269 417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AS</a:t>
            </a:r>
          </a:p>
        </p:txBody>
      </p:sp>
    </p:spTree>
  </p:cSld>
  <p:clrMapOvr>
    <a:masterClrMapping xmlns:a="http://schemas.openxmlformats.org/drawingml/2006/main"/>
  </p:clrMapOvr>
</p:sld>
</file>