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16815e58144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3754b70b7f4eaa"/>
  </p:sldMasterIdLst>
  <p:sldIdLst>
    <p:sldId xmlns:r="http://schemas.openxmlformats.org/officeDocument/2006/relationships" id="256" r:id="Rbf64ba0672e042d9"/>
    <p:sldId xmlns:r="http://schemas.openxmlformats.org/officeDocument/2006/relationships" id="257" r:id="R05786dc2dd5d4162"/>
    <p:sldId xmlns:r="http://schemas.openxmlformats.org/officeDocument/2006/relationships" id="258" r:id="R6859f479ab164e0b"/>
    <p:sldId xmlns:r="http://schemas.openxmlformats.org/officeDocument/2006/relationships" id="259" r:id="R13732828d06b421d"/>
    <p:sldId xmlns:r="http://schemas.openxmlformats.org/officeDocument/2006/relationships" id="260" r:id="Rf004c3ebd23f4705"/>
    <p:sldId xmlns:r="http://schemas.openxmlformats.org/officeDocument/2006/relationships" id="261" r:id="Raf3e699faf274002"/>
    <p:sldId xmlns:r="http://schemas.openxmlformats.org/officeDocument/2006/relationships" id="262" r:id="R61546761ea03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754b70b7f4eaa" /><Relationship Type="http://schemas.openxmlformats.org/officeDocument/2006/relationships/slide" Target="/ppt/slides/slide1.xml" Id="Rbf64ba0672e042d9" /><Relationship Type="http://schemas.openxmlformats.org/officeDocument/2006/relationships/slide" Target="/ppt/slides/slide2.xml" Id="R05786dc2dd5d4162" /><Relationship Type="http://schemas.openxmlformats.org/officeDocument/2006/relationships/slide" Target="/ppt/slides/slide3.xml" Id="R6859f479ab164e0b" /><Relationship Type="http://schemas.openxmlformats.org/officeDocument/2006/relationships/slide" Target="/ppt/slides/slide4.xml" Id="R13732828d06b421d" /><Relationship Type="http://schemas.openxmlformats.org/officeDocument/2006/relationships/slide" Target="/ppt/slides/slide5.xml" Id="Rf004c3ebd23f4705" /><Relationship Type="http://schemas.openxmlformats.org/officeDocument/2006/relationships/slide" Target="/ppt/slides/slide6.xml" Id="Raf3e699faf274002" /><Relationship Type="http://schemas.openxmlformats.org/officeDocument/2006/relationships/slide" Target="/ppt/slides/slide7.xml" Id="R61546761ea03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d427decf4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888303774ef0" /><Relationship Type="http://schemas.openxmlformats.org/officeDocument/2006/relationships/theme" Target="/ppt/slideMasters/theme/theme1.xml" Id="R8585a93af9e84a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ad888303774e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8dc84af64b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a4efe7c8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b0847ed6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7196491d643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14c449aa41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c1f3ed835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bda2fa33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