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1eb5ad3d1d47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458c041f1f4b4c"/>
  </p:sldMasterIdLst>
  <p:sldIdLst>
    <p:sldId xmlns:r="http://schemas.openxmlformats.org/officeDocument/2006/relationships" id="256" r:id="Ra27784d80177495e"/>
    <p:sldId xmlns:r="http://schemas.openxmlformats.org/officeDocument/2006/relationships" id="257" r:id="R9c52dd8cb65c4db3"/>
    <p:sldId xmlns:r="http://schemas.openxmlformats.org/officeDocument/2006/relationships" id="258" r:id="R56586d519d674510"/>
    <p:sldId xmlns:r="http://schemas.openxmlformats.org/officeDocument/2006/relationships" id="259" r:id="R53218e24983c4def"/>
    <p:sldId xmlns:r="http://schemas.openxmlformats.org/officeDocument/2006/relationships" id="260" r:id="R83623773d4e6494e"/>
    <p:sldId xmlns:r="http://schemas.openxmlformats.org/officeDocument/2006/relationships" id="261" r:id="Rdd8ecda9be3648de"/>
    <p:sldId xmlns:r="http://schemas.openxmlformats.org/officeDocument/2006/relationships" id="262" r:id="R993f875ac82843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458c041f1f4b4c" /><Relationship Type="http://schemas.openxmlformats.org/officeDocument/2006/relationships/slide" Target="/ppt/slides/slide1.xml" Id="Ra27784d80177495e" /><Relationship Type="http://schemas.openxmlformats.org/officeDocument/2006/relationships/slide" Target="/ppt/slides/slide2.xml" Id="R9c52dd8cb65c4db3" /><Relationship Type="http://schemas.openxmlformats.org/officeDocument/2006/relationships/slide" Target="/ppt/slides/slide3.xml" Id="R56586d519d674510" /><Relationship Type="http://schemas.openxmlformats.org/officeDocument/2006/relationships/slide" Target="/ppt/slides/slide4.xml" Id="R53218e24983c4def" /><Relationship Type="http://schemas.openxmlformats.org/officeDocument/2006/relationships/slide" Target="/ppt/slides/slide5.xml" Id="R83623773d4e6494e" /><Relationship Type="http://schemas.openxmlformats.org/officeDocument/2006/relationships/slide" Target="/ppt/slides/slide6.xml" Id="Rdd8ecda9be3648de" /><Relationship Type="http://schemas.openxmlformats.org/officeDocument/2006/relationships/slide" Target="/ppt/slides/slide7.xml" Id="R993f875ac82843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927a739ba4d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8dbfba1e44b89" /><Relationship Type="http://schemas.openxmlformats.org/officeDocument/2006/relationships/theme" Target="/ppt/slideMasters/theme/theme1.xml" Id="R8d35dcd9369b4e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b8dbfba1e44b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a05ed80914e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8aa61389249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b0c7dface40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1ba2ca8554a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73031f9144c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26149e4164e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c9b38c2c943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CRESPO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CRESPO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3 433 402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74 958 643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75 062 741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NORA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Nora Anker-Rasch, Balchens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925 273 074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