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e336b1e31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f5ff12d4d425b"/>
  </p:sldMasterIdLst>
  <p:sldIdLst>
    <p:sldId xmlns:r="http://schemas.openxmlformats.org/officeDocument/2006/relationships" id="256" r:id="Re9be653224d94349"/>
    <p:sldId xmlns:r="http://schemas.openxmlformats.org/officeDocument/2006/relationships" id="257" r:id="R721a09f7696b4187"/>
    <p:sldId xmlns:r="http://schemas.openxmlformats.org/officeDocument/2006/relationships" id="258" r:id="Rdeb40197b9a74f33"/>
    <p:sldId xmlns:r="http://schemas.openxmlformats.org/officeDocument/2006/relationships" id="259" r:id="R4c8c9a00594f4261"/>
    <p:sldId xmlns:r="http://schemas.openxmlformats.org/officeDocument/2006/relationships" id="260" r:id="R04f5f6ca065b4c3d"/>
    <p:sldId xmlns:r="http://schemas.openxmlformats.org/officeDocument/2006/relationships" id="261" r:id="R33f07181f8754f4f"/>
    <p:sldId xmlns:r="http://schemas.openxmlformats.org/officeDocument/2006/relationships" id="262" r:id="R6d9cce51e77e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f5ff12d4d425b" /><Relationship Type="http://schemas.openxmlformats.org/officeDocument/2006/relationships/slide" Target="/ppt/slides/slide1.xml" Id="Re9be653224d94349" /><Relationship Type="http://schemas.openxmlformats.org/officeDocument/2006/relationships/slide" Target="/ppt/slides/slide2.xml" Id="R721a09f7696b4187" /><Relationship Type="http://schemas.openxmlformats.org/officeDocument/2006/relationships/slide" Target="/ppt/slides/slide3.xml" Id="Rdeb40197b9a74f33" /><Relationship Type="http://schemas.openxmlformats.org/officeDocument/2006/relationships/slide" Target="/ppt/slides/slide4.xml" Id="R4c8c9a00594f4261" /><Relationship Type="http://schemas.openxmlformats.org/officeDocument/2006/relationships/slide" Target="/ppt/slides/slide5.xml" Id="R04f5f6ca065b4c3d" /><Relationship Type="http://schemas.openxmlformats.org/officeDocument/2006/relationships/slide" Target="/ppt/slides/slide6.xml" Id="R33f07181f8754f4f" /><Relationship Type="http://schemas.openxmlformats.org/officeDocument/2006/relationships/slide" Target="/ppt/slides/slide7.xml" Id="R6d9cce51e77e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e2a572a46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9604a86548a5" /><Relationship Type="http://schemas.openxmlformats.org/officeDocument/2006/relationships/theme" Target="/ppt/slideMasters/theme/theme1.xml" Id="R7115fac16664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29604a865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0115cf35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478c79f3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a082236a0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7eb16d33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2d496375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2b08754d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11047280d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AKSEL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